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25" r:id="rId1"/>
  </p:sldMasterIdLst>
  <p:notesMasterIdLst>
    <p:notesMasterId r:id="rId22"/>
  </p:notesMasterIdLst>
  <p:sldIdLst>
    <p:sldId id="256" r:id="rId2"/>
    <p:sldId id="278" r:id="rId3"/>
    <p:sldId id="316" r:id="rId4"/>
    <p:sldId id="317" r:id="rId5"/>
    <p:sldId id="318" r:id="rId6"/>
    <p:sldId id="319" r:id="rId7"/>
    <p:sldId id="320" r:id="rId8"/>
    <p:sldId id="321" r:id="rId9"/>
    <p:sldId id="323" r:id="rId10"/>
    <p:sldId id="324" r:id="rId11"/>
    <p:sldId id="322" r:id="rId12"/>
    <p:sldId id="325" r:id="rId13"/>
    <p:sldId id="326" r:id="rId14"/>
    <p:sldId id="327" r:id="rId15"/>
    <p:sldId id="329" r:id="rId16"/>
    <p:sldId id="328" r:id="rId17"/>
    <p:sldId id="330" r:id="rId18"/>
    <p:sldId id="331" r:id="rId19"/>
    <p:sldId id="332" r:id="rId20"/>
    <p:sldId id="333"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Nirmala UI Semilight" panose="020B0402040204020203" pitchFamily="34" charset="0"/>
      <p:regular r:id="rId29"/>
    </p:embeddedFont>
    <p:embeddedFont>
      <p:font typeface="Oxygen" panose="02000503000000000000" pitchFamily="2" charset="0"/>
      <p:regular r:id="rId30"/>
      <p:bold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A2E71B-9AAC-4A41-AA9B-3982BC1ADA9E}">
  <a:tblStyle styleId="{27A2E71B-9AAC-4A41-AA9B-3982BC1ADA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25f85ca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25f85ca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ac8787dcf5_1_24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ac8787dcf5_1_24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119817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422041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9072681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0"/>
        <p:cNvGrpSpPr/>
        <p:nvPr/>
      </p:nvGrpSpPr>
      <p:grpSpPr>
        <a:xfrm>
          <a:off x="0" y="0"/>
          <a:ext cx="0" cy="0"/>
          <a:chOff x="0" y="0"/>
          <a:chExt cx="0" cy="0"/>
        </a:xfrm>
      </p:grpSpPr>
      <p:sp>
        <p:nvSpPr>
          <p:cNvPr id="92" name="Google Shape;9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9"/>
          <p:cNvSpPr txBox="1">
            <a:spLocks noGrp="1"/>
          </p:cNvSpPr>
          <p:nvPr>
            <p:ph type="title" idx="2"/>
          </p:nvPr>
        </p:nvSpPr>
        <p:spPr>
          <a:xfrm>
            <a:off x="1811453" y="1479425"/>
            <a:ext cx="248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 name="Google Shape;94;p19"/>
          <p:cNvSpPr txBox="1">
            <a:spLocks noGrp="1"/>
          </p:cNvSpPr>
          <p:nvPr>
            <p:ph type="subTitle" idx="1"/>
          </p:nvPr>
        </p:nvSpPr>
        <p:spPr>
          <a:xfrm>
            <a:off x="1811453" y="1851750"/>
            <a:ext cx="2480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19"/>
          <p:cNvSpPr txBox="1">
            <a:spLocks noGrp="1"/>
          </p:cNvSpPr>
          <p:nvPr>
            <p:ph type="title" idx="3"/>
          </p:nvPr>
        </p:nvSpPr>
        <p:spPr>
          <a:xfrm>
            <a:off x="5749500" y="1479425"/>
            <a:ext cx="248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6" name="Google Shape;96;p19"/>
          <p:cNvSpPr txBox="1">
            <a:spLocks noGrp="1"/>
          </p:cNvSpPr>
          <p:nvPr>
            <p:ph type="subTitle" idx="4"/>
          </p:nvPr>
        </p:nvSpPr>
        <p:spPr>
          <a:xfrm>
            <a:off x="5749500" y="1851752"/>
            <a:ext cx="2480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7" name="Google Shape;97;p19"/>
          <p:cNvSpPr txBox="1">
            <a:spLocks noGrp="1"/>
          </p:cNvSpPr>
          <p:nvPr>
            <p:ph type="title" idx="5"/>
          </p:nvPr>
        </p:nvSpPr>
        <p:spPr>
          <a:xfrm>
            <a:off x="1811450" y="3091625"/>
            <a:ext cx="248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8" name="Google Shape;98;p19"/>
          <p:cNvSpPr txBox="1">
            <a:spLocks noGrp="1"/>
          </p:cNvSpPr>
          <p:nvPr>
            <p:ph type="subTitle" idx="6"/>
          </p:nvPr>
        </p:nvSpPr>
        <p:spPr>
          <a:xfrm>
            <a:off x="1811450" y="3463950"/>
            <a:ext cx="2480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9"/>
          <p:cNvSpPr txBox="1">
            <a:spLocks noGrp="1"/>
          </p:cNvSpPr>
          <p:nvPr>
            <p:ph type="title" idx="7"/>
          </p:nvPr>
        </p:nvSpPr>
        <p:spPr>
          <a:xfrm>
            <a:off x="5749500" y="3091623"/>
            <a:ext cx="248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0" name="Google Shape;100;p19"/>
          <p:cNvSpPr txBox="1">
            <a:spLocks noGrp="1"/>
          </p:cNvSpPr>
          <p:nvPr>
            <p:ph type="subTitle" idx="8"/>
          </p:nvPr>
        </p:nvSpPr>
        <p:spPr>
          <a:xfrm>
            <a:off x="5749500" y="3463950"/>
            <a:ext cx="2480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7850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46772478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61565588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502430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5877761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3367868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8211427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898347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5230091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8/1/2022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6195493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4"/>
          <p:cNvSpPr txBox="1">
            <a:spLocks noGrp="1"/>
          </p:cNvSpPr>
          <p:nvPr>
            <p:ph type="ctrTitle"/>
          </p:nvPr>
        </p:nvSpPr>
        <p:spPr>
          <a:xfrm>
            <a:off x="1329070" y="437735"/>
            <a:ext cx="6858000" cy="1790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lumMod val="10000"/>
                  </a:schemeClr>
                </a:solidFill>
              </a:rPr>
              <a:t>FILARMONIA VALLESANA </a:t>
            </a:r>
            <a:r>
              <a:rPr lang="es-MX" b="1" dirty="0">
                <a:solidFill>
                  <a:schemeClr val="bg1">
                    <a:lumMod val="10000"/>
                  </a:schemeClr>
                </a:solidFill>
              </a:rPr>
              <a:t>DONATO GUERRA</a:t>
            </a:r>
            <a:endParaRPr b="1" dirty="0">
              <a:solidFill>
                <a:schemeClr val="bg1">
                  <a:lumMod val="10000"/>
                </a:schemeClr>
              </a:solidFill>
            </a:endParaRPr>
          </a:p>
        </p:txBody>
      </p:sp>
      <p:sp>
        <p:nvSpPr>
          <p:cNvPr id="168" name="Google Shape;168;p34"/>
          <p:cNvSpPr txBox="1">
            <a:spLocks noGrp="1"/>
          </p:cNvSpPr>
          <p:nvPr>
            <p:ph type="subTitle" idx="1"/>
          </p:nvPr>
        </p:nvSpPr>
        <p:spPr>
          <a:xfrm>
            <a:off x="1143000" y="2655635"/>
            <a:ext cx="6858000" cy="124182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solidFill>
                  <a:schemeClr val="bg1">
                    <a:lumMod val="50000"/>
                  </a:schemeClr>
                </a:solidFill>
              </a:rPr>
              <a:t>Reporte semestral</a:t>
            </a:r>
          </a:p>
          <a:p>
            <a:pPr marL="0" lvl="0" indent="0" algn="r" rtl="0">
              <a:spcBef>
                <a:spcPts val="0"/>
              </a:spcBef>
              <a:spcAft>
                <a:spcPts val="0"/>
              </a:spcAft>
              <a:buNone/>
            </a:pPr>
            <a:r>
              <a:rPr lang="es-MX" dirty="0">
                <a:solidFill>
                  <a:schemeClr val="bg1">
                    <a:lumMod val="50000"/>
                  </a:schemeClr>
                </a:solidFill>
              </a:rPr>
              <a:t>Enero – junio  2022</a:t>
            </a:r>
            <a:endParaRPr dirty="0">
              <a:solidFill>
                <a:schemeClr val="bg1">
                  <a:lumMod val="50000"/>
                </a:schemeClr>
              </a:solidFill>
            </a:endParaRPr>
          </a:p>
        </p:txBody>
      </p:sp>
      <p:pic>
        <p:nvPicPr>
          <p:cNvPr id="4" name="Imagen 3">
            <a:extLst>
              <a:ext uri="{FF2B5EF4-FFF2-40B4-BE49-F238E27FC236}">
                <a16:creationId xmlns:a16="http://schemas.microsoft.com/office/drawing/2014/main" id="{167723E3-036B-4471-9B37-65EDC50FF0B5}"/>
              </a:ext>
            </a:extLst>
          </p:cNvPr>
          <p:cNvPicPr/>
          <p:nvPr/>
        </p:nvPicPr>
        <p:blipFill>
          <a:blip r:embed="rId3" cstate="print">
            <a:extLst>
              <a:ext uri="{28A0092B-C50C-407E-A947-70E740481C1C}">
                <a14:useLocalDpi xmlns:a14="http://schemas.microsoft.com/office/drawing/2010/main"/>
              </a:ext>
            </a:extLst>
          </a:blip>
          <a:stretch>
            <a:fillRect/>
          </a:stretch>
        </p:blipFill>
        <p:spPr>
          <a:xfrm>
            <a:off x="1329070" y="2655635"/>
            <a:ext cx="2700669" cy="15778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E1AF032B-BBC1-48E7-99CB-A4309603A2F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44280" y="285750"/>
            <a:ext cx="3296093" cy="1893924"/>
          </a:xfrm>
          <a:prstGeom prst="rect">
            <a:avLst/>
          </a:prstGeom>
        </p:spPr>
      </p:pic>
      <p:pic>
        <p:nvPicPr>
          <p:cNvPr id="14" name="Imagen 13">
            <a:extLst>
              <a:ext uri="{FF2B5EF4-FFF2-40B4-BE49-F238E27FC236}">
                <a16:creationId xmlns:a16="http://schemas.microsoft.com/office/drawing/2014/main" id="{EC4AF7F1-6862-46A7-B349-29B3A67651C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03627" y="285750"/>
            <a:ext cx="3296093" cy="1915190"/>
          </a:xfrm>
          <a:prstGeom prst="rect">
            <a:avLst/>
          </a:prstGeom>
        </p:spPr>
      </p:pic>
      <p:pic>
        <p:nvPicPr>
          <p:cNvPr id="16" name="Imagen 15">
            <a:extLst>
              <a:ext uri="{FF2B5EF4-FFF2-40B4-BE49-F238E27FC236}">
                <a16:creationId xmlns:a16="http://schemas.microsoft.com/office/drawing/2014/main" id="{8E10BEC2-EEF1-4607-81AB-61C9BDEB08B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4280" y="2743197"/>
            <a:ext cx="3296095" cy="1753044"/>
          </a:xfrm>
          <a:prstGeom prst="rect">
            <a:avLst/>
          </a:prstGeom>
        </p:spPr>
      </p:pic>
      <p:pic>
        <p:nvPicPr>
          <p:cNvPr id="18" name="Imagen 17">
            <a:extLst>
              <a:ext uri="{FF2B5EF4-FFF2-40B4-BE49-F238E27FC236}">
                <a16:creationId xmlns:a16="http://schemas.microsoft.com/office/drawing/2014/main" id="{9F53BF23-F944-41B4-AB49-6A952F3FF01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103628" y="2743197"/>
            <a:ext cx="3296092" cy="1753045"/>
          </a:xfrm>
          <a:prstGeom prst="rect">
            <a:avLst/>
          </a:prstGeom>
        </p:spPr>
      </p:pic>
      <p:sp>
        <p:nvSpPr>
          <p:cNvPr id="19" name="CuadroTexto 18">
            <a:extLst>
              <a:ext uri="{FF2B5EF4-FFF2-40B4-BE49-F238E27FC236}">
                <a16:creationId xmlns:a16="http://schemas.microsoft.com/office/drawing/2014/main" id="{DF241B61-85F6-4FDD-A50A-CD5A1F34D999}"/>
              </a:ext>
            </a:extLst>
          </p:cNvPr>
          <p:cNvSpPr txBox="1"/>
          <p:nvPr/>
        </p:nvSpPr>
        <p:spPr>
          <a:xfrm>
            <a:off x="2796362" y="2263973"/>
            <a:ext cx="4614530" cy="307777"/>
          </a:xfrm>
          <a:prstGeom prst="rect">
            <a:avLst/>
          </a:prstGeom>
          <a:noFill/>
        </p:spPr>
        <p:txBody>
          <a:bodyPr wrap="square" rtlCol="0">
            <a:spAutoFit/>
          </a:bodyPr>
          <a:lstStyle/>
          <a:p>
            <a:r>
              <a:rPr lang="es-MX" sz="1400" b="1" dirty="0"/>
              <a:t>Actividades recreativas en curso “Semana Santa”</a:t>
            </a:r>
          </a:p>
        </p:txBody>
      </p:sp>
      <p:sp>
        <p:nvSpPr>
          <p:cNvPr id="20" name="CuadroTexto 19">
            <a:extLst>
              <a:ext uri="{FF2B5EF4-FFF2-40B4-BE49-F238E27FC236}">
                <a16:creationId xmlns:a16="http://schemas.microsoft.com/office/drawing/2014/main" id="{EE5173ED-5881-42FA-8BE4-E1B29B415D87}"/>
              </a:ext>
            </a:extLst>
          </p:cNvPr>
          <p:cNvSpPr txBox="1"/>
          <p:nvPr/>
        </p:nvSpPr>
        <p:spPr>
          <a:xfrm>
            <a:off x="3274827" y="4624396"/>
            <a:ext cx="4614530" cy="307777"/>
          </a:xfrm>
          <a:prstGeom prst="rect">
            <a:avLst/>
          </a:prstGeom>
          <a:noFill/>
        </p:spPr>
        <p:txBody>
          <a:bodyPr wrap="square" rtlCol="0">
            <a:spAutoFit/>
          </a:bodyPr>
          <a:lstStyle/>
          <a:p>
            <a:r>
              <a:rPr lang="es-MX" sz="1400" b="1" dirty="0"/>
              <a:t>“Convivencia del Dia del Niño”</a:t>
            </a:r>
          </a:p>
        </p:txBody>
      </p:sp>
    </p:spTree>
    <p:extLst>
      <p:ext uri="{BB962C8B-B14F-4D97-AF65-F5344CB8AC3E}">
        <p14:creationId xmlns:p14="http://schemas.microsoft.com/office/powerpoint/2010/main" val="87589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97945662-F6CD-4F29-BD9E-1B5DBCD6A5B5}"/>
              </a:ext>
            </a:extLst>
          </p:cNvPr>
          <p:cNvSpPr txBox="1"/>
          <p:nvPr/>
        </p:nvSpPr>
        <p:spPr>
          <a:xfrm>
            <a:off x="316318" y="693219"/>
            <a:ext cx="8511362" cy="1077218"/>
          </a:xfrm>
          <a:prstGeom prst="rect">
            <a:avLst/>
          </a:prstGeom>
          <a:noFill/>
        </p:spPr>
        <p:txBody>
          <a:bodyPr wrap="square" rtlCol="0">
            <a:spAutoFit/>
          </a:bodyPr>
          <a:lstStyle/>
          <a:p>
            <a:pPr algn="just"/>
            <a:r>
              <a:rPr lang="es-MX" sz="1600" dirty="0">
                <a:latin typeface="Oxygen" panose="020B0604020202020204" charset="0"/>
              </a:rPr>
              <a:t> En abril tuvimos también el “Primer concierto de muestra de trabajo” de los alumnos de nuevo ingreso en el cual, mostraron el aprendizaje del primer mes de actividades. Con esto estimulamos la integración de los padres de familia. Tuvimos una audiencia estimada de 100 personas.</a:t>
            </a:r>
          </a:p>
        </p:txBody>
      </p:sp>
      <p:pic>
        <p:nvPicPr>
          <p:cNvPr id="13" name="Imagen 12">
            <a:extLst>
              <a:ext uri="{FF2B5EF4-FFF2-40B4-BE49-F238E27FC236}">
                <a16:creationId xmlns:a16="http://schemas.microsoft.com/office/drawing/2014/main" id="{48F65A8D-966E-4964-8769-AFD6BC637A0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3648" y="2045488"/>
            <a:ext cx="3572538" cy="2254103"/>
          </a:xfrm>
          <a:prstGeom prst="rect">
            <a:avLst/>
          </a:prstGeom>
        </p:spPr>
      </p:pic>
      <p:pic>
        <p:nvPicPr>
          <p:cNvPr id="16" name="Imagen 15">
            <a:extLst>
              <a:ext uri="{FF2B5EF4-FFF2-40B4-BE49-F238E27FC236}">
                <a16:creationId xmlns:a16="http://schemas.microsoft.com/office/drawing/2014/main" id="{4D756DA3-B122-45FE-9C90-ECBD475FCA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86667" y="2045488"/>
            <a:ext cx="3487479" cy="2217741"/>
          </a:xfrm>
          <a:prstGeom prst="rect">
            <a:avLst/>
          </a:prstGeom>
        </p:spPr>
      </p:pic>
      <p:sp>
        <p:nvSpPr>
          <p:cNvPr id="17" name="CuadroTexto 16">
            <a:extLst>
              <a:ext uri="{FF2B5EF4-FFF2-40B4-BE49-F238E27FC236}">
                <a16:creationId xmlns:a16="http://schemas.microsoft.com/office/drawing/2014/main" id="{2954687F-B050-4D21-BAA9-F96A310F8260}"/>
              </a:ext>
            </a:extLst>
          </p:cNvPr>
          <p:cNvSpPr txBox="1"/>
          <p:nvPr/>
        </p:nvSpPr>
        <p:spPr>
          <a:xfrm>
            <a:off x="2360428" y="4467642"/>
            <a:ext cx="4423143" cy="461665"/>
          </a:xfrm>
          <a:prstGeom prst="rect">
            <a:avLst/>
          </a:prstGeom>
          <a:noFill/>
        </p:spPr>
        <p:txBody>
          <a:bodyPr wrap="square" rtlCol="0">
            <a:spAutoFit/>
          </a:bodyPr>
          <a:lstStyle/>
          <a:p>
            <a:pPr algn="ctr"/>
            <a:r>
              <a:rPr lang="es-MX" sz="1200" b="1" dirty="0">
                <a:latin typeface="+mj-lt"/>
              </a:rPr>
              <a:t>Concierto “Muestra de trabajo” del primer mes de actividades de </a:t>
            </a:r>
          </a:p>
          <a:p>
            <a:pPr algn="ctr"/>
            <a:r>
              <a:rPr lang="es-MX" sz="1200" b="1" dirty="0">
                <a:latin typeface="+mj-lt"/>
              </a:rPr>
              <a:t>la Banda Inicial – nuevo ingreso</a:t>
            </a:r>
          </a:p>
        </p:txBody>
      </p:sp>
    </p:spTree>
    <p:extLst>
      <p:ext uri="{BB962C8B-B14F-4D97-AF65-F5344CB8AC3E}">
        <p14:creationId xmlns:p14="http://schemas.microsoft.com/office/powerpoint/2010/main" val="1975932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8A499B73-8C76-4D60-AB5D-6367743DFB0E}"/>
              </a:ext>
            </a:extLst>
          </p:cNvPr>
          <p:cNvSpPr txBox="1">
            <a:spLocks noGrp="1"/>
          </p:cNvSpPr>
          <p:nvPr>
            <p:ph type="title"/>
          </p:nvPr>
        </p:nvSpPr>
        <p:spPr>
          <a:xfrm>
            <a:off x="276447" y="520995"/>
            <a:ext cx="4316818" cy="4256520"/>
          </a:xfrm>
          <a:prstGeom prst="rect">
            <a:avLst/>
          </a:prstGeom>
          <a:noFill/>
        </p:spPr>
        <p:txBody>
          <a:bodyPr wrap="square" rtlCol="0">
            <a:spAutoFit/>
          </a:bodyPr>
          <a:lstStyle/>
          <a:p>
            <a:pPr algn="just"/>
            <a:r>
              <a:rPr lang="es-MX" sz="1400" b="0" dirty="0">
                <a:latin typeface="Oxygen" panose="020B0604020202020204" charset="0"/>
              </a:rPr>
              <a:t>En este mes tuvimos uno de nuestros conciertos mas importantes del año, la invitación por parte del Conservatorio de Musical del Estado de México para el   cierre de la </a:t>
            </a:r>
            <a:r>
              <a:rPr lang="es-MX" sz="1400" b="0" i="1" dirty="0">
                <a:latin typeface="Oxygen" panose="020B0604020202020204" charset="0"/>
              </a:rPr>
              <a:t>“Semana Cultural en el marco del día del niño”, </a:t>
            </a:r>
            <a:r>
              <a:rPr lang="es-MX" sz="1400" b="0" dirty="0">
                <a:latin typeface="Oxygen" panose="020B0604020202020204" charset="0"/>
              </a:rPr>
              <a:t>evento con un resultado muy favorable para Filarmonía </a:t>
            </a:r>
            <a:r>
              <a:rPr lang="es-MX" sz="1400" b="0" dirty="0" err="1">
                <a:latin typeface="Oxygen" panose="020B0604020202020204" charset="0"/>
              </a:rPr>
              <a:t>Vallesana</a:t>
            </a:r>
            <a:r>
              <a:rPr lang="es-MX" sz="1400" b="0" dirty="0">
                <a:latin typeface="Oxygen" panose="020B0604020202020204" charset="0"/>
              </a:rPr>
              <a:t> y que se dio a conocer en diversos medios informativos culturales del Estado de México. </a:t>
            </a:r>
            <a:br>
              <a:rPr lang="es-MX" sz="1400" b="0" dirty="0">
                <a:latin typeface="Oxygen" panose="020B0604020202020204" charset="0"/>
              </a:rPr>
            </a:br>
            <a:r>
              <a:rPr lang="es-MX" sz="1400" b="0" dirty="0">
                <a:latin typeface="Oxygen" panose="020B0604020202020204" charset="0"/>
              </a:rPr>
              <a:t>Contamos con la participación de nuestras dos bandas sinfónicas principales y con el apoyo de padres de familia en la logística del evento y en la fabricación de algunos aditamentos para el programa musical.</a:t>
            </a:r>
            <a:br>
              <a:rPr lang="es-MX" sz="1400" b="0" dirty="0">
                <a:latin typeface="Oxygen" panose="020B0604020202020204" charset="0"/>
              </a:rPr>
            </a:br>
            <a:r>
              <a:rPr lang="es-MX" sz="1400" b="0" dirty="0">
                <a:latin typeface="Oxygen" panose="020B0604020202020204" charset="0"/>
              </a:rPr>
              <a:t>Igualmente tuvimos la oportunidad de que nuestros alumnos conocieran los diferentes museos del recinto cultural.</a:t>
            </a:r>
            <a:br>
              <a:rPr lang="es-MX" sz="1400" b="0" dirty="0">
                <a:latin typeface="Oxygen" panose="020B0604020202020204" charset="0"/>
              </a:rPr>
            </a:br>
            <a:r>
              <a:rPr lang="es-MX" sz="1400" b="0" dirty="0">
                <a:latin typeface="Oxygen" panose="020B0604020202020204" charset="0"/>
              </a:rPr>
              <a:t>Tuvimos una audiencia en el recinto de 150 personas y 6000 personas aproximadamente en la transmisión en vivo a través de nuestras redes sociales .</a:t>
            </a:r>
            <a:br>
              <a:rPr lang="es-MX" sz="1400" b="0" dirty="0">
                <a:latin typeface="Oxygen" panose="020B0604020202020204" charset="0"/>
              </a:rPr>
            </a:br>
            <a:endParaRPr lang="es-MX" sz="1400" b="0" dirty="0">
              <a:latin typeface="Oxygen" panose="020B0604020202020204" charset="0"/>
            </a:endParaRPr>
          </a:p>
        </p:txBody>
      </p:sp>
      <p:pic>
        <p:nvPicPr>
          <p:cNvPr id="2050" name="Picture 2" descr="https://diarioportal.com/wp-content/uploads/2022/05/unnamed-8.jpg">
            <a:extLst>
              <a:ext uri="{FF2B5EF4-FFF2-40B4-BE49-F238E27FC236}">
                <a16:creationId xmlns:a16="http://schemas.microsoft.com/office/drawing/2014/main" id="{63BE5300-6DDC-4349-B77D-01F6136CCB0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039832" y="659218"/>
            <a:ext cx="3700130" cy="3519377"/>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03D0C418-E4D8-485C-AB0F-080D84628058}"/>
              </a:ext>
            </a:extLst>
          </p:cNvPr>
          <p:cNvSpPr txBox="1"/>
          <p:nvPr/>
        </p:nvSpPr>
        <p:spPr>
          <a:xfrm>
            <a:off x="4731488" y="4345506"/>
            <a:ext cx="4316819" cy="276999"/>
          </a:xfrm>
          <a:prstGeom prst="rect">
            <a:avLst/>
          </a:prstGeom>
          <a:noFill/>
        </p:spPr>
        <p:txBody>
          <a:bodyPr wrap="square" rtlCol="0">
            <a:spAutoFit/>
          </a:bodyPr>
          <a:lstStyle/>
          <a:p>
            <a:r>
              <a:rPr lang="es-MX" sz="1200" b="1" dirty="0"/>
              <a:t>“Concierto en el Conservatorio de Música del Estado de México”</a:t>
            </a:r>
          </a:p>
        </p:txBody>
      </p:sp>
    </p:spTree>
    <p:extLst>
      <p:ext uri="{BB962C8B-B14F-4D97-AF65-F5344CB8AC3E}">
        <p14:creationId xmlns:p14="http://schemas.microsoft.com/office/powerpoint/2010/main" val="4109349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A3DA576-A4D4-4BFE-A70D-34F26215959C}"/>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 name="Imagen 3">
            <a:extLst>
              <a:ext uri="{FF2B5EF4-FFF2-40B4-BE49-F238E27FC236}">
                <a16:creationId xmlns:a16="http://schemas.microsoft.com/office/drawing/2014/main" id="{E2C8DB91-4007-400F-BEF5-0B5BD263EC7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262" y="350874"/>
            <a:ext cx="2413590" cy="1956391"/>
          </a:xfrm>
          <a:prstGeom prst="rect">
            <a:avLst/>
          </a:prstGeom>
        </p:spPr>
      </p:pic>
      <p:pic>
        <p:nvPicPr>
          <p:cNvPr id="6" name="Imagen 5">
            <a:extLst>
              <a:ext uri="{FF2B5EF4-FFF2-40B4-BE49-F238E27FC236}">
                <a16:creationId xmlns:a16="http://schemas.microsoft.com/office/drawing/2014/main" id="{F44DB921-8233-4ADA-B0A6-80CBF0C1893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57950" y="2716221"/>
            <a:ext cx="2218218" cy="2051042"/>
          </a:xfrm>
          <a:prstGeom prst="rect">
            <a:avLst/>
          </a:prstGeom>
        </p:spPr>
      </p:pic>
      <p:sp>
        <p:nvSpPr>
          <p:cNvPr id="7" name="AutoShape 2" descr="blob:https://web.whatsapp.com/0c7e67e3-7348-47db-8a34-9663d24a6c09">
            <a:extLst>
              <a:ext uri="{FF2B5EF4-FFF2-40B4-BE49-F238E27FC236}">
                <a16:creationId xmlns:a16="http://schemas.microsoft.com/office/drawing/2014/main" id="{60ED031A-6DC8-47FC-8719-1D6B79423B0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9" name="Imagen 8">
            <a:extLst>
              <a:ext uri="{FF2B5EF4-FFF2-40B4-BE49-F238E27FC236}">
                <a16:creationId xmlns:a16="http://schemas.microsoft.com/office/drawing/2014/main" id="{6BCD9249-0FA2-478A-9B40-0C53FC2BA3E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57950" y="350874"/>
            <a:ext cx="2218218" cy="1956391"/>
          </a:xfrm>
          <a:prstGeom prst="rect">
            <a:avLst/>
          </a:prstGeom>
        </p:spPr>
      </p:pic>
      <p:pic>
        <p:nvPicPr>
          <p:cNvPr id="11" name="Imagen 10">
            <a:extLst>
              <a:ext uri="{FF2B5EF4-FFF2-40B4-BE49-F238E27FC236}">
                <a16:creationId xmlns:a16="http://schemas.microsoft.com/office/drawing/2014/main" id="{7EB7F53C-165B-4C33-9222-0284A4528EA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2262" y="2716221"/>
            <a:ext cx="2413590" cy="2051042"/>
          </a:xfrm>
          <a:prstGeom prst="rect">
            <a:avLst/>
          </a:prstGeom>
        </p:spPr>
      </p:pic>
      <p:pic>
        <p:nvPicPr>
          <p:cNvPr id="13" name="Imagen 12">
            <a:extLst>
              <a:ext uri="{FF2B5EF4-FFF2-40B4-BE49-F238E27FC236}">
                <a16:creationId xmlns:a16="http://schemas.microsoft.com/office/drawing/2014/main" id="{8AB411C0-F42F-4C11-84A8-1CDF7549C8F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242930" y="350874"/>
            <a:ext cx="2945220" cy="1956390"/>
          </a:xfrm>
          <a:prstGeom prst="rect">
            <a:avLst/>
          </a:prstGeom>
        </p:spPr>
      </p:pic>
      <p:pic>
        <p:nvPicPr>
          <p:cNvPr id="15" name="Imagen 14">
            <a:extLst>
              <a:ext uri="{FF2B5EF4-FFF2-40B4-BE49-F238E27FC236}">
                <a16:creationId xmlns:a16="http://schemas.microsoft.com/office/drawing/2014/main" id="{D7553255-13E1-4E62-99C2-4E5CCE34A6A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42931" y="2716222"/>
            <a:ext cx="2945220" cy="2051042"/>
          </a:xfrm>
          <a:prstGeom prst="rect">
            <a:avLst/>
          </a:prstGeom>
        </p:spPr>
      </p:pic>
    </p:spTree>
    <p:extLst>
      <p:ext uri="{BB962C8B-B14F-4D97-AF65-F5344CB8AC3E}">
        <p14:creationId xmlns:p14="http://schemas.microsoft.com/office/powerpoint/2010/main" val="404669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BE5C6FE-5D5A-4D30-8029-A1B40AC77935}"/>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Título 1">
            <a:extLst>
              <a:ext uri="{FF2B5EF4-FFF2-40B4-BE49-F238E27FC236}">
                <a16:creationId xmlns:a16="http://schemas.microsoft.com/office/drawing/2014/main" id="{F1B7378C-748E-4F8B-80F4-5744D6E20712}"/>
              </a:ext>
            </a:extLst>
          </p:cNvPr>
          <p:cNvSpPr txBox="1">
            <a:spLocks/>
          </p:cNvSpPr>
          <p:nvPr/>
        </p:nvSpPr>
        <p:spPr>
          <a:xfrm>
            <a:off x="806211" y="345166"/>
            <a:ext cx="7704000" cy="572700"/>
          </a:xfrm>
          <a:prstGeom prst="rect">
            <a:avLst/>
          </a:prstGeom>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2800"/>
              <a:buNone/>
              <a:defRPr sz="2400" b="1"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s-MX" dirty="0">
                <a:solidFill>
                  <a:schemeClr val="accent2">
                    <a:lumMod val="10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M A Y O     2 0 2 2</a:t>
            </a:r>
          </a:p>
        </p:txBody>
      </p:sp>
      <p:sp>
        <p:nvSpPr>
          <p:cNvPr id="4" name="CuadroTexto 3">
            <a:extLst>
              <a:ext uri="{FF2B5EF4-FFF2-40B4-BE49-F238E27FC236}">
                <a16:creationId xmlns:a16="http://schemas.microsoft.com/office/drawing/2014/main" id="{498C2A92-4E8C-4AA9-9ACF-7C4969EACCF0}"/>
              </a:ext>
            </a:extLst>
          </p:cNvPr>
          <p:cNvSpPr txBox="1"/>
          <p:nvPr/>
        </p:nvSpPr>
        <p:spPr>
          <a:xfrm>
            <a:off x="397392" y="917866"/>
            <a:ext cx="8349216" cy="830997"/>
          </a:xfrm>
          <a:prstGeom prst="rect">
            <a:avLst/>
          </a:prstGeom>
          <a:noFill/>
        </p:spPr>
        <p:txBody>
          <a:bodyPr wrap="square" rtlCol="0">
            <a:spAutoFit/>
          </a:bodyPr>
          <a:lstStyle/>
          <a:p>
            <a:pPr algn="just"/>
            <a:r>
              <a:rPr lang="es-MX" sz="1600" dirty="0">
                <a:latin typeface="Oxygen" panose="020B0604020202020204" charset="0"/>
              </a:rPr>
              <a:t> Comenzamos el mes de mayo con nuestro tercer concierto “Concierto comunitario” para las festividades del pueblo de Donato Guerra. Se conto con una audiencia estimada de 500 personas.</a:t>
            </a:r>
          </a:p>
        </p:txBody>
      </p:sp>
      <p:pic>
        <p:nvPicPr>
          <p:cNvPr id="6" name="Imagen 5">
            <a:extLst>
              <a:ext uri="{FF2B5EF4-FFF2-40B4-BE49-F238E27FC236}">
                <a16:creationId xmlns:a16="http://schemas.microsoft.com/office/drawing/2014/main" id="{FB18AE7B-6423-468F-A429-79E63EB28AE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33790" y="1910929"/>
            <a:ext cx="3651132" cy="2495459"/>
          </a:xfrm>
          <a:prstGeom prst="rect">
            <a:avLst/>
          </a:prstGeom>
        </p:spPr>
      </p:pic>
      <p:pic>
        <p:nvPicPr>
          <p:cNvPr id="7" name="Imagen 6">
            <a:extLst>
              <a:ext uri="{FF2B5EF4-FFF2-40B4-BE49-F238E27FC236}">
                <a16:creationId xmlns:a16="http://schemas.microsoft.com/office/drawing/2014/main" id="{63847709-5E69-47A9-A52E-9C038116DB6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59080" y="1910928"/>
            <a:ext cx="3732028" cy="2495459"/>
          </a:xfrm>
          <a:prstGeom prst="rect">
            <a:avLst/>
          </a:prstGeom>
        </p:spPr>
      </p:pic>
    </p:spTree>
    <p:extLst>
      <p:ext uri="{BB962C8B-B14F-4D97-AF65-F5344CB8AC3E}">
        <p14:creationId xmlns:p14="http://schemas.microsoft.com/office/powerpoint/2010/main" val="268230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8EDF423-D569-4A47-AF9B-C6B90C988009}"/>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3" name="CuadroTexto 2">
            <a:extLst>
              <a:ext uri="{FF2B5EF4-FFF2-40B4-BE49-F238E27FC236}">
                <a16:creationId xmlns:a16="http://schemas.microsoft.com/office/drawing/2014/main" id="{5E9444C8-60AC-429F-9DAD-5D22FCC1FC68}"/>
              </a:ext>
            </a:extLst>
          </p:cNvPr>
          <p:cNvSpPr txBox="1"/>
          <p:nvPr/>
        </p:nvSpPr>
        <p:spPr>
          <a:xfrm>
            <a:off x="467834" y="360520"/>
            <a:ext cx="8346558" cy="1815882"/>
          </a:xfrm>
          <a:prstGeom prst="rect">
            <a:avLst/>
          </a:prstGeom>
          <a:noFill/>
        </p:spPr>
        <p:txBody>
          <a:bodyPr wrap="square" rtlCol="0">
            <a:spAutoFit/>
          </a:bodyPr>
          <a:lstStyle/>
          <a:p>
            <a:pPr algn="just"/>
            <a:r>
              <a:rPr lang="es-MX" sz="1600" dirty="0">
                <a:latin typeface="Oxygen" panose="020B0604020202020204" charset="0"/>
              </a:rPr>
              <a:t>En mayo tuvimos nuestro “Primer Gran </a:t>
            </a:r>
            <a:r>
              <a:rPr lang="es-MX" sz="1600" dirty="0" err="1">
                <a:latin typeface="Oxygen" panose="020B0604020202020204" charset="0"/>
              </a:rPr>
              <a:t>Tutti</a:t>
            </a:r>
            <a:r>
              <a:rPr lang="es-MX" sz="1600" dirty="0">
                <a:latin typeface="Oxygen" panose="020B0604020202020204" charset="0"/>
              </a:rPr>
              <a:t>” en el cual reunimos a nuestros tres grupos que representan los 107 alumnos actuales.</a:t>
            </a:r>
          </a:p>
          <a:p>
            <a:pPr algn="just"/>
            <a:r>
              <a:rPr lang="es-MX" sz="1600" dirty="0">
                <a:latin typeface="Oxygen" panose="020B0604020202020204" charset="0"/>
              </a:rPr>
              <a:t>Retomamos la practica “Todo mundo ayuda a todo mundo” en la cual los alumnos de la banda avanzada e intermedia apoyaron a los compañeros de nuevo ingreso en algunas dinámicas musicales.</a:t>
            </a:r>
          </a:p>
          <a:p>
            <a:pPr algn="just"/>
            <a:r>
              <a:rPr lang="es-MX" sz="1600" dirty="0">
                <a:latin typeface="Oxygen" panose="020B0604020202020204" charset="0"/>
              </a:rPr>
              <a:t>Además la comunidad cercana a nuestra sede, obsequio a los alumnos tres pasteles en agradecimiento y felicitación por el concierto comunitario.</a:t>
            </a:r>
          </a:p>
        </p:txBody>
      </p:sp>
      <p:pic>
        <p:nvPicPr>
          <p:cNvPr id="4" name="Imagen 3">
            <a:extLst>
              <a:ext uri="{FF2B5EF4-FFF2-40B4-BE49-F238E27FC236}">
                <a16:creationId xmlns:a16="http://schemas.microsoft.com/office/drawing/2014/main" id="{E07E328A-54C0-4240-A131-6D7B81A7E30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3647" y="2509790"/>
            <a:ext cx="3710761" cy="1922658"/>
          </a:xfrm>
          <a:prstGeom prst="rect">
            <a:avLst/>
          </a:prstGeom>
        </p:spPr>
      </p:pic>
      <p:pic>
        <p:nvPicPr>
          <p:cNvPr id="5" name="Imagen 4">
            <a:extLst>
              <a:ext uri="{FF2B5EF4-FFF2-40B4-BE49-F238E27FC236}">
                <a16:creationId xmlns:a16="http://schemas.microsoft.com/office/drawing/2014/main" id="{3C67FCFA-5ABC-49B6-9C0A-D5E455DF321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55091" y="2509790"/>
            <a:ext cx="3555262" cy="1922658"/>
          </a:xfrm>
          <a:prstGeom prst="rect">
            <a:avLst/>
          </a:prstGeom>
        </p:spPr>
      </p:pic>
      <p:sp>
        <p:nvSpPr>
          <p:cNvPr id="6" name="CuadroTexto 5">
            <a:extLst>
              <a:ext uri="{FF2B5EF4-FFF2-40B4-BE49-F238E27FC236}">
                <a16:creationId xmlns:a16="http://schemas.microsoft.com/office/drawing/2014/main" id="{2A59E574-BD93-4937-AE01-9FFFE6D6D1A7}"/>
              </a:ext>
            </a:extLst>
          </p:cNvPr>
          <p:cNvSpPr txBox="1"/>
          <p:nvPr/>
        </p:nvSpPr>
        <p:spPr>
          <a:xfrm>
            <a:off x="3768578" y="4531373"/>
            <a:ext cx="3891516" cy="307777"/>
          </a:xfrm>
          <a:prstGeom prst="rect">
            <a:avLst/>
          </a:prstGeom>
          <a:noFill/>
        </p:spPr>
        <p:txBody>
          <a:bodyPr wrap="square" rtlCol="0">
            <a:spAutoFit/>
          </a:bodyPr>
          <a:lstStyle/>
          <a:p>
            <a:r>
              <a:rPr lang="es-MX" sz="1400" b="1" dirty="0"/>
              <a:t>“Primer Gran </a:t>
            </a:r>
            <a:r>
              <a:rPr lang="es-MX" sz="1400" b="1" dirty="0" err="1"/>
              <a:t>Tutti</a:t>
            </a:r>
            <a:r>
              <a:rPr lang="es-MX" sz="1400" b="1" dirty="0"/>
              <a:t>”</a:t>
            </a:r>
          </a:p>
        </p:txBody>
      </p:sp>
    </p:spTree>
    <p:extLst>
      <p:ext uri="{BB962C8B-B14F-4D97-AF65-F5344CB8AC3E}">
        <p14:creationId xmlns:p14="http://schemas.microsoft.com/office/powerpoint/2010/main" val="357663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493E61A-A211-4195-A6D5-C07C753B821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8" name="Imagen 7">
            <a:extLst>
              <a:ext uri="{FF2B5EF4-FFF2-40B4-BE49-F238E27FC236}">
                <a16:creationId xmlns:a16="http://schemas.microsoft.com/office/drawing/2014/main" id="{5BBDE533-E666-48FE-AA0A-CDF25D5504D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7262" y="427879"/>
            <a:ext cx="2546498" cy="1624123"/>
          </a:xfrm>
          <a:prstGeom prst="rect">
            <a:avLst/>
          </a:prstGeom>
        </p:spPr>
      </p:pic>
      <p:pic>
        <p:nvPicPr>
          <p:cNvPr id="10" name="Imagen 9">
            <a:extLst>
              <a:ext uri="{FF2B5EF4-FFF2-40B4-BE49-F238E27FC236}">
                <a16:creationId xmlns:a16="http://schemas.microsoft.com/office/drawing/2014/main" id="{531FC592-48B2-4224-B69D-3B0C4CCDD77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10428" y="427879"/>
            <a:ext cx="2450802" cy="1624123"/>
          </a:xfrm>
          <a:prstGeom prst="rect">
            <a:avLst/>
          </a:prstGeom>
        </p:spPr>
      </p:pic>
      <p:pic>
        <p:nvPicPr>
          <p:cNvPr id="12" name="Imagen 11">
            <a:extLst>
              <a:ext uri="{FF2B5EF4-FFF2-40B4-BE49-F238E27FC236}">
                <a16:creationId xmlns:a16="http://schemas.microsoft.com/office/drawing/2014/main" id="{B3C44E34-98F8-4397-9470-96191ACD8E0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94098" y="427879"/>
            <a:ext cx="2705991" cy="1624123"/>
          </a:xfrm>
          <a:prstGeom prst="rect">
            <a:avLst/>
          </a:prstGeom>
        </p:spPr>
      </p:pic>
      <p:pic>
        <p:nvPicPr>
          <p:cNvPr id="14" name="Imagen 13">
            <a:extLst>
              <a:ext uri="{FF2B5EF4-FFF2-40B4-BE49-F238E27FC236}">
                <a16:creationId xmlns:a16="http://schemas.microsoft.com/office/drawing/2014/main" id="{60B408E4-A570-4C41-8D83-32009356BAE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24637" y="2693051"/>
            <a:ext cx="2559123" cy="1624123"/>
          </a:xfrm>
          <a:prstGeom prst="rect">
            <a:avLst/>
          </a:prstGeom>
        </p:spPr>
      </p:pic>
      <p:pic>
        <p:nvPicPr>
          <p:cNvPr id="16" name="Imagen 15">
            <a:extLst>
              <a:ext uri="{FF2B5EF4-FFF2-40B4-BE49-F238E27FC236}">
                <a16:creationId xmlns:a16="http://schemas.microsoft.com/office/drawing/2014/main" id="{C036A775-571C-4E2D-BB7B-BB655BE342A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4097" y="2693050"/>
            <a:ext cx="2705991" cy="1624124"/>
          </a:xfrm>
          <a:prstGeom prst="rect">
            <a:avLst/>
          </a:prstGeom>
        </p:spPr>
      </p:pic>
      <p:pic>
        <p:nvPicPr>
          <p:cNvPr id="18" name="Imagen 17">
            <a:extLst>
              <a:ext uri="{FF2B5EF4-FFF2-40B4-BE49-F238E27FC236}">
                <a16:creationId xmlns:a16="http://schemas.microsoft.com/office/drawing/2014/main" id="{EB734F87-DEA3-4D0E-9C64-C05054294B8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10427" y="2693051"/>
            <a:ext cx="2450803" cy="1624123"/>
          </a:xfrm>
          <a:prstGeom prst="rect">
            <a:avLst/>
          </a:prstGeom>
        </p:spPr>
      </p:pic>
      <p:sp>
        <p:nvSpPr>
          <p:cNvPr id="19" name="CuadroTexto 18">
            <a:extLst>
              <a:ext uri="{FF2B5EF4-FFF2-40B4-BE49-F238E27FC236}">
                <a16:creationId xmlns:a16="http://schemas.microsoft.com/office/drawing/2014/main" id="{3CE681C7-B3A9-412F-981D-623ACEA171C2}"/>
              </a:ext>
            </a:extLst>
          </p:cNvPr>
          <p:cNvSpPr txBox="1"/>
          <p:nvPr/>
        </p:nvSpPr>
        <p:spPr>
          <a:xfrm>
            <a:off x="2983760" y="2171407"/>
            <a:ext cx="4051004" cy="338554"/>
          </a:xfrm>
          <a:prstGeom prst="rect">
            <a:avLst/>
          </a:prstGeom>
          <a:noFill/>
        </p:spPr>
        <p:txBody>
          <a:bodyPr wrap="square" rtlCol="0">
            <a:spAutoFit/>
          </a:bodyPr>
          <a:lstStyle/>
          <a:p>
            <a:r>
              <a:rPr lang="es-MX" sz="1600" b="1" dirty="0">
                <a:effectLst>
                  <a:outerShdw blurRad="38100" dist="38100" dir="2700000" algn="tl">
                    <a:srgbClr val="000000">
                      <a:alpha val="43137"/>
                    </a:srgbClr>
                  </a:outerShdw>
                </a:effectLst>
              </a:rPr>
              <a:t>“Todo Mundo Ayuda a Todo Mundo”</a:t>
            </a:r>
          </a:p>
        </p:txBody>
      </p:sp>
      <p:sp>
        <p:nvSpPr>
          <p:cNvPr id="20" name="CuadroTexto 19">
            <a:extLst>
              <a:ext uri="{FF2B5EF4-FFF2-40B4-BE49-F238E27FC236}">
                <a16:creationId xmlns:a16="http://schemas.microsoft.com/office/drawing/2014/main" id="{21C4BCBB-281B-422E-A8DA-7326EFC24F72}"/>
              </a:ext>
            </a:extLst>
          </p:cNvPr>
          <p:cNvSpPr txBox="1"/>
          <p:nvPr/>
        </p:nvSpPr>
        <p:spPr>
          <a:xfrm>
            <a:off x="2261746" y="4500263"/>
            <a:ext cx="5274082" cy="338554"/>
          </a:xfrm>
          <a:prstGeom prst="rect">
            <a:avLst/>
          </a:prstGeom>
          <a:noFill/>
        </p:spPr>
        <p:txBody>
          <a:bodyPr wrap="square" rtlCol="0">
            <a:spAutoFit/>
          </a:bodyPr>
          <a:lstStyle/>
          <a:p>
            <a:r>
              <a:rPr lang="es-MX" sz="1600" b="1" dirty="0">
                <a:effectLst>
                  <a:outerShdw blurRad="38100" dist="38100" dir="2700000" algn="tl">
                    <a:srgbClr val="000000">
                      <a:alpha val="43137"/>
                    </a:srgbClr>
                  </a:outerShdw>
                </a:effectLst>
              </a:rPr>
              <a:t>“Obsequio y convivencia por parte de la comunidad”</a:t>
            </a:r>
          </a:p>
        </p:txBody>
      </p:sp>
    </p:spTree>
    <p:extLst>
      <p:ext uri="{BB962C8B-B14F-4D97-AF65-F5344CB8AC3E}">
        <p14:creationId xmlns:p14="http://schemas.microsoft.com/office/powerpoint/2010/main" val="3124584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933CD6A-DC0D-42CA-BEC8-D2B27E36F94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Título 1">
            <a:extLst>
              <a:ext uri="{FF2B5EF4-FFF2-40B4-BE49-F238E27FC236}">
                <a16:creationId xmlns:a16="http://schemas.microsoft.com/office/drawing/2014/main" id="{13691C9A-91D5-449B-B52E-9B8E16D264D5}"/>
              </a:ext>
            </a:extLst>
          </p:cNvPr>
          <p:cNvSpPr txBox="1">
            <a:spLocks/>
          </p:cNvSpPr>
          <p:nvPr/>
        </p:nvSpPr>
        <p:spPr>
          <a:xfrm>
            <a:off x="811350" y="196310"/>
            <a:ext cx="7704000" cy="572700"/>
          </a:xfrm>
          <a:prstGeom prst="rect">
            <a:avLst/>
          </a:prstGeom>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2800"/>
              <a:buNone/>
              <a:defRPr sz="2400" b="1"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s-MX" dirty="0">
                <a:solidFill>
                  <a:schemeClr val="accent2">
                    <a:lumMod val="10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J U N I O     2 0 2 2</a:t>
            </a:r>
          </a:p>
        </p:txBody>
      </p:sp>
      <p:sp>
        <p:nvSpPr>
          <p:cNvPr id="4" name="CuadroTexto 3">
            <a:extLst>
              <a:ext uri="{FF2B5EF4-FFF2-40B4-BE49-F238E27FC236}">
                <a16:creationId xmlns:a16="http://schemas.microsoft.com/office/drawing/2014/main" id="{F96C47A6-868C-4BC6-BD54-19B597177B6B}"/>
              </a:ext>
            </a:extLst>
          </p:cNvPr>
          <p:cNvSpPr txBox="1"/>
          <p:nvPr/>
        </p:nvSpPr>
        <p:spPr>
          <a:xfrm>
            <a:off x="397393" y="677512"/>
            <a:ext cx="2345807" cy="3600986"/>
          </a:xfrm>
          <a:prstGeom prst="rect">
            <a:avLst/>
          </a:prstGeom>
          <a:noFill/>
        </p:spPr>
        <p:txBody>
          <a:bodyPr wrap="square" rtlCol="0">
            <a:spAutoFit/>
          </a:bodyPr>
          <a:lstStyle/>
          <a:p>
            <a:pPr algn="just"/>
            <a:r>
              <a:rPr lang="es-MX" sz="1600" dirty="0">
                <a:latin typeface="Oxygen" panose="020B0604020202020204" charset="0"/>
              </a:rPr>
              <a:t> </a:t>
            </a:r>
            <a:r>
              <a:rPr lang="es-MX" sz="1400" dirty="0">
                <a:latin typeface="Oxygen" panose="020B0604020202020204" charset="0"/>
              </a:rPr>
              <a:t>En junio iniciamos las capacitaciones de nuestro “primer grupo de jóvenes operadores de grupo” que actualmente apoyan en las actividades musicales.</a:t>
            </a:r>
          </a:p>
          <a:p>
            <a:pPr algn="just"/>
            <a:r>
              <a:rPr lang="es-MX" sz="1400" dirty="0">
                <a:latin typeface="Oxygen" panose="020B0604020202020204" charset="0"/>
              </a:rPr>
              <a:t>Recibimos también en este mes la donación de la estructura para una carpa que será de gran ayuda para la cantidad de alumnos con la cual contamos. </a:t>
            </a:r>
          </a:p>
          <a:p>
            <a:pPr algn="just"/>
            <a:r>
              <a:rPr lang="es-MX" sz="1400" dirty="0">
                <a:latin typeface="Oxygen" panose="020B0604020202020204" charset="0"/>
              </a:rPr>
              <a:t>Recibimos también el apoyo de un par de gradas para la sede</a:t>
            </a:r>
            <a:r>
              <a:rPr lang="es-MX" sz="1600" dirty="0">
                <a:latin typeface="Oxygen" panose="020B0604020202020204" charset="0"/>
              </a:rPr>
              <a:t>. </a:t>
            </a:r>
          </a:p>
        </p:txBody>
      </p:sp>
      <p:pic>
        <p:nvPicPr>
          <p:cNvPr id="6" name="Imagen 5">
            <a:extLst>
              <a:ext uri="{FF2B5EF4-FFF2-40B4-BE49-F238E27FC236}">
                <a16:creationId xmlns:a16="http://schemas.microsoft.com/office/drawing/2014/main" id="{CBB62B58-8319-47BA-AFDD-C810B7A1F1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05970" y="3117608"/>
            <a:ext cx="2546498" cy="1226157"/>
          </a:xfrm>
          <a:prstGeom prst="rect">
            <a:avLst/>
          </a:prstGeom>
        </p:spPr>
      </p:pic>
      <p:pic>
        <p:nvPicPr>
          <p:cNvPr id="8" name="Imagen 7">
            <a:extLst>
              <a:ext uri="{FF2B5EF4-FFF2-40B4-BE49-F238E27FC236}">
                <a16:creationId xmlns:a16="http://schemas.microsoft.com/office/drawing/2014/main" id="{C44856C6-FC22-4D0D-99EF-64739E7E46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53716" y="3148333"/>
            <a:ext cx="2424223" cy="1300146"/>
          </a:xfrm>
          <a:prstGeom prst="rect">
            <a:avLst/>
          </a:prstGeom>
        </p:spPr>
      </p:pic>
      <p:pic>
        <p:nvPicPr>
          <p:cNvPr id="10" name="Imagen 9">
            <a:extLst>
              <a:ext uri="{FF2B5EF4-FFF2-40B4-BE49-F238E27FC236}">
                <a16:creationId xmlns:a16="http://schemas.microsoft.com/office/drawing/2014/main" id="{B6460BB0-EBBA-4B44-A901-EEFD1490EF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3716" y="779496"/>
            <a:ext cx="2424223" cy="1792254"/>
          </a:xfrm>
          <a:prstGeom prst="rect">
            <a:avLst/>
          </a:prstGeom>
        </p:spPr>
      </p:pic>
      <p:pic>
        <p:nvPicPr>
          <p:cNvPr id="12" name="Imagen 11">
            <a:extLst>
              <a:ext uri="{FF2B5EF4-FFF2-40B4-BE49-F238E27FC236}">
                <a16:creationId xmlns:a16="http://schemas.microsoft.com/office/drawing/2014/main" id="{033FAACC-3F5A-4773-A730-0B83ED7310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05969" y="769010"/>
            <a:ext cx="2546498" cy="1775898"/>
          </a:xfrm>
          <a:prstGeom prst="rect">
            <a:avLst/>
          </a:prstGeom>
        </p:spPr>
      </p:pic>
      <p:sp>
        <p:nvSpPr>
          <p:cNvPr id="13" name="CuadroTexto 12">
            <a:extLst>
              <a:ext uri="{FF2B5EF4-FFF2-40B4-BE49-F238E27FC236}">
                <a16:creationId xmlns:a16="http://schemas.microsoft.com/office/drawing/2014/main" id="{A847A7DA-E91E-4FB4-9199-483A500A1FCF}"/>
              </a:ext>
            </a:extLst>
          </p:cNvPr>
          <p:cNvSpPr txBox="1"/>
          <p:nvPr/>
        </p:nvSpPr>
        <p:spPr>
          <a:xfrm>
            <a:off x="4020307" y="2645739"/>
            <a:ext cx="5223730" cy="307777"/>
          </a:xfrm>
          <a:prstGeom prst="rect">
            <a:avLst/>
          </a:prstGeom>
          <a:noFill/>
        </p:spPr>
        <p:txBody>
          <a:bodyPr wrap="square" rtlCol="0">
            <a:spAutoFit/>
          </a:bodyPr>
          <a:lstStyle/>
          <a:p>
            <a:r>
              <a:rPr lang="es-MX" sz="1400" b="1" dirty="0"/>
              <a:t>“Operadoras de grupo en capacitación”</a:t>
            </a:r>
          </a:p>
        </p:txBody>
      </p:sp>
      <p:sp>
        <p:nvSpPr>
          <p:cNvPr id="14" name="CuadroTexto 13">
            <a:extLst>
              <a:ext uri="{FF2B5EF4-FFF2-40B4-BE49-F238E27FC236}">
                <a16:creationId xmlns:a16="http://schemas.microsoft.com/office/drawing/2014/main" id="{628A21F0-7EC3-40F6-8079-BB28480EC28E}"/>
              </a:ext>
            </a:extLst>
          </p:cNvPr>
          <p:cNvSpPr txBox="1"/>
          <p:nvPr/>
        </p:nvSpPr>
        <p:spPr>
          <a:xfrm flipH="1">
            <a:off x="4354023" y="4469396"/>
            <a:ext cx="3504767" cy="307777"/>
          </a:xfrm>
          <a:prstGeom prst="rect">
            <a:avLst/>
          </a:prstGeom>
          <a:noFill/>
        </p:spPr>
        <p:txBody>
          <a:bodyPr wrap="square" rtlCol="0">
            <a:spAutoFit/>
          </a:bodyPr>
          <a:lstStyle/>
          <a:p>
            <a:r>
              <a:rPr lang="es-MX" sz="1400" b="1" dirty="0"/>
              <a:t>Gradas y estructura de donación</a:t>
            </a:r>
          </a:p>
        </p:txBody>
      </p:sp>
    </p:spTree>
    <p:extLst>
      <p:ext uri="{BB962C8B-B14F-4D97-AF65-F5344CB8AC3E}">
        <p14:creationId xmlns:p14="http://schemas.microsoft.com/office/powerpoint/2010/main" val="3813717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9938BD6-DE9C-4052-A162-1ED3196786F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Título 1">
            <a:extLst>
              <a:ext uri="{FF2B5EF4-FFF2-40B4-BE49-F238E27FC236}">
                <a16:creationId xmlns:a16="http://schemas.microsoft.com/office/drawing/2014/main" id="{271928D5-335A-4D20-985A-7447D670BC78}"/>
              </a:ext>
            </a:extLst>
          </p:cNvPr>
          <p:cNvSpPr txBox="1">
            <a:spLocks/>
          </p:cNvSpPr>
          <p:nvPr/>
        </p:nvSpPr>
        <p:spPr>
          <a:xfrm>
            <a:off x="811350" y="196310"/>
            <a:ext cx="7704000" cy="572700"/>
          </a:xfrm>
          <a:prstGeom prst="rect">
            <a:avLst/>
          </a:prstGeom>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2800"/>
              <a:buNone/>
              <a:defRPr sz="2400" b="1"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s-MX" dirty="0">
                <a:solidFill>
                  <a:schemeClr val="accent2">
                    <a:lumMod val="10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J U L I O     2 0 2 2</a:t>
            </a:r>
          </a:p>
        </p:txBody>
      </p:sp>
      <p:sp>
        <p:nvSpPr>
          <p:cNvPr id="4" name="CuadroTexto 3">
            <a:extLst>
              <a:ext uri="{FF2B5EF4-FFF2-40B4-BE49-F238E27FC236}">
                <a16:creationId xmlns:a16="http://schemas.microsoft.com/office/drawing/2014/main" id="{2A88DD56-D7DD-482E-B118-9187E314C440}"/>
              </a:ext>
            </a:extLst>
          </p:cNvPr>
          <p:cNvSpPr txBox="1"/>
          <p:nvPr/>
        </p:nvSpPr>
        <p:spPr>
          <a:xfrm>
            <a:off x="397392" y="677512"/>
            <a:ext cx="7449435" cy="984885"/>
          </a:xfrm>
          <a:prstGeom prst="rect">
            <a:avLst/>
          </a:prstGeom>
          <a:noFill/>
        </p:spPr>
        <p:txBody>
          <a:bodyPr wrap="square" rtlCol="0">
            <a:spAutoFit/>
          </a:bodyPr>
          <a:lstStyle/>
          <a:p>
            <a:pPr algn="just"/>
            <a:r>
              <a:rPr lang="es-MX" sz="1600" dirty="0">
                <a:latin typeface="Oxygen" panose="020B0604020202020204" charset="0"/>
              </a:rPr>
              <a:t> </a:t>
            </a:r>
            <a:r>
              <a:rPr lang="es-MX" sz="1400" dirty="0">
                <a:latin typeface="Oxygen" panose="020B0604020202020204" charset="0"/>
              </a:rPr>
              <a:t>Julio es un mes que marco historia en el programa Filarmonía </a:t>
            </a:r>
            <a:r>
              <a:rPr lang="es-MX" sz="1400" dirty="0" err="1">
                <a:latin typeface="Oxygen" panose="020B0604020202020204" charset="0"/>
              </a:rPr>
              <a:t>Vallesana</a:t>
            </a:r>
            <a:r>
              <a:rPr lang="es-MX" sz="1400" dirty="0">
                <a:latin typeface="Oxygen" panose="020B0604020202020204" charset="0"/>
              </a:rPr>
              <a:t>. Gracias al compromiso, generosidad y confianza en la visión de nuestros directivos logramos la compra instrumental para conformar la “Primer Banda Sinfónica de instrumentos </a:t>
            </a:r>
            <a:r>
              <a:rPr lang="es-MX" sz="1400" dirty="0" err="1">
                <a:latin typeface="Oxygen" panose="020B0604020202020204" charset="0"/>
              </a:rPr>
              <a:t>Venova</a:t>
            </a:r>
            <a:r>
              <a:rPr lang="es-MX" sz="1400" dirty="0">
                <a:latin typeface="Oxygen" panose="020B0604020202020204" charset="0"/>
              </a:rPr>
              <a:t> en América Latina” en colaboración con Yamaha de México.</a:t>
            </a:r>
            <a:endParaRPr lang="es-MX" sz="1600" dirty="0">
              <a:latin typeface="Oxygen" panose="020B0604020202020204" charset="0"/>
            </a:endParaRPr>
          </a:p>
        </p:txBody>
      </p:sp>
      <p:pic>
        <p:nvPicPr>
          <p:cNvPr id="6" name="Imagen 5">
            <a:extLst>
              <a:ext uri="{FF2B5EF4-FFF2-40B4-BE49-F238E27FC236}">
                <a16:creationId xmlns:a16="http://schemas.microsoft.com/office/drawing/2014/main" id="{1F74D971-F4B3-4F04-A57F-1BC37E4A5CE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27"/>
          <a:stretch/>
        </p:blipFill>
        <p:spPr>
          <a:xfrm>
            <a:off x="958259" y="1799319"/>
            <a:ext cx="3291489" cy="2979692"/>
          </a:xfrm>
          <a:prstGeom prst="rect">
            <a:avLst/>
          </a:prstGeom>
        </p:spPr>
      </p:pic>
      <p:pic>
        <p:nvPicPr>
          <p:cNvPr id="8" name="Imagen 7">
            <a:extLst>
              <a:ext uri="{FF2B5EF4-FFF2-40B4-BE49-F238E27FC236}">
                <a16:creationId xmlns:a16="http://schemas.microsoft.com/office/drawing/2014/main" id="{BF2C2F72-AA75-4E48-B5F4-C1A5EC2C4E7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12205" y="1799319"/>
            <a:ext cx="3291489" cy="2967944"/>
          </a:xfrm>
          <a:prstGeom prst="rect">
            <a:avLst/>
          </a:prstGeom>
        </p:spPr>
      </p:pic>
    </p:spTree>
    <p:extLst>
      <p:ext uri="{BB962C8B-B14F-4D97-AF65-F5344CB8AC3E}">
        <p14:creationId xmlns:p14="http://schemas.microsoft.com/office/powerpoint/2010/main" val="4186969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D88E89C-096A-4093-9DED-0EF7AB89EEE0}"/>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n 3">
            <a:extLst>
              <a:ext uri="{FF2B5EF4-FFF2-40B4-BE49-F238E27FC236}">
                <a16:creationId xmlns:a16="http://schemas.microsoft.com/office/drawing/2014/main" id="{E580DDE3-7CB3-4EA5-BF70-D4ECE8300B9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38423" y="1000125"/>
            <a:ext cx="5667154" cy="3143249"/>
          </a:xfrm>
          <a:prstGeom prst="rect">
            <a:avLst/>
          </a:prstGeom>
        </p:spPr>
      </p:pic>
    </p:spTree>
    <p:extLst>
      <p:ext uri="{BB962C8B-B14F-4D97-AF65-F5344CB8AC3E}">
        <p14:creationId xmlns:p14="http://schemas.microsoft.com/office/powerpoint/2010/main" val="2467766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93" name="Google Shape;447;p56">
            <a:extLst>
              <a:ext uri="{FF2B5EF4-FFF2-40B4-BE49-F238E27FC236}">
                <a16:creationId xmlns:a16="http://schemas.microsoft.com/office/drawing/2014/main" id="{273A2C33-72CC-4B78-9CC9-63BBF7FB1197}"/>
              </a:ext>
            </a:extLst>
          </p:cNvPr>
          <p:cNvSpPr/>
          <p:nvPr/>
        </p:nvSpPr>
        <p:spPr>
          <a:xfrm rot="10800000">
            <a:off x="5114785" y="3118854"/>
            <a:ext cx="728303" cy="728332"/>
          </a:xfrm>
          <a:custGeom>
            <a:avLst/>
            <a:gdLst/>
            <a:ahLst/>
            <a:cxnLst/>
            <a:rect l="l" t="t" r="r" b="b"/>
            <a:pathLst>
              <a:path w="103710" h="103714" extrusionOk="0">
                <a:moveTo>
                  <a:pt x="51861" y="0"/>
                </a:moveTo>
                <a:lnTo>
                  <a:pt x="51192" y="13"/>
                </a:lnTo>
                <a:lnTo>
                  <a:pt x="50522" y="25"/>
                </a:lnTo>
                <a:lnTo>
                  <a:pt x="49852" y="38"/>
                </a:lnTo>
                <a:lnTo>
                  <a:pt x="49183" y="76"/>
                </a:lnTo>
                <a:lnTo>
                  <a:pt x="48526" y="114"/>
                </a:lnTo>
                <a:lnTo>
                  <a:pt x="47869" y="152"/>
                </a:lnTo>
                <a:lnTo>
                  <a:pt x="47212" y="215"/>
                </a:lnTo>
                <a:lnTo>
                  <a:pt x="46555" y="278"/>
                </a:lnTo>
                <a:lnTo>
                  <a:pt x="45898" y="341"/>
                </a:lnTo>
                <a:lnTo>
                  <a:pt x="45254" y="417"/>
                </a:lnTo>
                <a:lnTo>
                  <a:pt x="44610" y="505"/>
                </a:lnTo>
                <a:lnTo>
                  <a:pt x="43965" y="607"/>
                </a:lnTo>
                <a:lnTo>
                  <a:pt x="43321" y="708"/>
                </a:lnTo>
                <a:lnTo>
                  <a:pt x="42677" y="821"/>
                </a:lnTo>
                <a:lnTo>
                  <a:pt x="42045" y="935"/>
                </a:lnTo>
                <a:lnTo>
                  <a:pt x="41401" y="1061"/>
                </a:lnTo>
                <a:lnTo>
                  <a:pt x="40769" y="1188"/>
                </a:lnTo>
                <a:lnTo>
                  <a:pt x="40150" y="1339"/>
                </a:lnTo>
                <a:lnTo>
                  <a:pt x="39518" y="1478"/>
                </a:lnTo>
                <a:lnTo>
                  <a:pt x="38899" y="1642"/>
                </a:lnTo>
                <a:lnTo>
                  <a:pt x="38280" y="1807"/>
                </a:lnTo>
                <a:lnTo>
                  <a:pt x="37661" y="1971"/>
                </a:lnTo>
                <a:lnTo>
                  <a:pt x="37042" y="2148"/>
                </a:lnTo>
                <a:lnTo>
                  <a:pt x="36436" y="2337"/>
                </a:lnTo>
                <a:lnTo>
                  <a:pt x="35829" y="2527"/>
                </a:lnTo>
                <a:lnTo>
                  <a:pt x="35223" y="2729"/>
                </a:lnTo>
                <a:lnTo>
                  <a:pt x="34629" y="2931"/>
                </a:lnTo>
                <a:lnTo>
                  <a:pt x="34023" y="3146"/>
                </a:lnTo>
                <a:lnTo>
                  <a:pt x="33429" y="3373"/>
                </a:lnTo>
                <a:lnTo>
                  <a:pt x="32848" y="3600"/>
                </a:lnTo>
                <a:lnTo>
                  <a:pt x="32254" y="3840"/>
                </a:lnTo>
                <a:lnTo>
                  <a:pt x="31673" y="4080"/>
                </a:lnTo>
                <a:lnTo>
                  <a:pt x="31092" y="4333"/>
                </a:lnTo>
                <a:lnTo>
                  <a:pt x="30510" y="4586"/>
                </a:lnTo>
                <a:lnTo>
                  <a:pt x="29942" y="4851"/>
                </a:lnTo>
                <a:lnTo>
                  <a:pt x="29373" y="5116"/>
                </a:lnTo>
                <a:lnTo>
                  <a:pt x="28805" y="5394"/>
                </a:lnTo>
                <a:lnTo>
                  <a:pt x="28249" y="5672"/>
                </a:lnTo>
                <a:lnTo>
                  <a:pt x="27693" y="5963"/>
                </a:lnTo>
                <a:lnTo>
                  <a:pt x="27137" y="6266"/>
                </a:lnTo>
                <a:lnTo>
                  <a:pt x="26594" y="6569"/>
                </a:lnTo>
                <a:lnTo>
                  <a:pt x="26051" y="6872"/>
                </a:lnTo>
                <a:lnTo>
                  <a:pt x="24964" y="7517"/>
                </a:lnTo>
                <a:lnTo>
                  <a:pt x="23903" y="8173"/>
                </a:lnTo>
                <a:lnTo>
                  <a:pt x="22867" y="8856"/>
                </a:lnTo>
                <a:lnTo>
                  <a:pt x="21831" y="9576"/>
                </a:lnTo>
                <a:lnTo>
                  <a:pt x="20833" y="10308"/>
                </a:lnTo>
                <a:lnTo>
                  <a:pt x="19835" y="11066"/>
                </a:lnTo>
                <a:lnTo>
                  <a:pt x="18875" y="11850"/>
                </a:lnTo>
                <a:lnTo>
                  <a:pt x="17915" y="12645"/>
                </a:lnTo>
                <a:lnTo>
                  <a:pt x="16992" y="13479"/>
                </a:lnTo>
                <a:lnTo>
                  <a:pt x="16083" y="14326"/>
                </a:lnTo>
                <a:lnTo>
                  <a:pt x="15186" y="15197"/>
                </a:lnTo>
                <a:lnTo>
                  <a:pt x="14314" y="16081"/>
                </a:lnTo>
                <a:lnTo>
                  <a:pt x="13468" y="16991"/>
                </a:lnTo>
                <a:lnTo>
                  <a:pt x="12646" y="17926"/>
                </a:lnTo>
                <a:lnTo>
                  <a:pt x="11838" y="18873"/>
                </a:lnTo>
                <a:lnTo>
                  <a:pt x="11055" y="19846"/>
                </a:lnTo>
                <a:lnTo>
                  <a:pt x="10297" y="20831"/>
                </a:lnTo>
                <a:lnTo>
                  <a:pt x="9564" y="21842"/>
                </a:lnTo>
                <a:lnTo>
                  <a:pt x="8856" y="22865"/>
                </a:lnTo>
                <a:lnTo>
                  <a:pt x="8174" y="23914"/>
                </a:lnTo>
                <a:lnTo>
                  <a:pt x="7505" y="24975"/>
                </a:lnTo>
                <a:lnTo>
                  <a:pt x="6873" y="26049"/>
                </a:lnTo>
                <a:lnTo>
                  <a:pt x="6557" y="26592"/>
                </a:lnTo>
                <a:lnTo>
                  <a:pt x="6254" y="27148"/>
                </a:lnTo>
                <a:lnTo>
                  <a:pt x="5963" y="27691"/>
                </a:lnTo>
                <a:lnTo>
                  <a:pt x="5673" y="28247"/>
                </a:lnTo>
                <a:lnTo>
                  <a:pt x="5395" y="28815"/>
                </a:lnTo>
                <a:lnTo>
                  <a:pt x="5117" y="29384"/>
                </a:lnTo>
                <a:lnTo>
                  <a:pt x="4839" y="29952"/>
                </a:lnTo>
                <a:lnTo>
                  <a:pt x="4586" y="30521"/>
                </a:lnTo>
                <a:lnTo>
                  <a:pt x="4321" y="31102"/>
                </a:lnTo>
                <a:lnTo>
                  <a:pt x="4068" y="31670"/>
                </a:lnTo>
                <a:lnTo>
                  <a:pt x="3828" y="32264"/>
                </a:lnTo>
                <a:lnTo>
                  <a:pt x="3601" y="32845"/>
                </a:lnTo>
                <a:lnTo>
                  <a:pt x="3373" y="33439"/>
                </a:lnTo>
                <a:lnTo>
                  <a:pt x="3146" y="34032"/>
                </a:lnTo>
                <a:lnTo>
                  <a:pt x="2931" y="34626"/>
                </a:lnTo>
                <a:lnTo>
                  <a:pt x="2729" y="35233"/>
                </a:lnTo>
                <a:lnTo>
                  <a:pt x="2527" y="35826"/>
                </a:lnTo>
                <a:lnTo>
                  <a:pt x="2325" y="36445"/>
                </a:lnTo>
                <a:lnTo>
                  <a:pt x="2148" y="37052"/>
                </a:lnTo>
                <a:lnTo>
                  <a:pt x="1971" y="37658"/>
                </a:lnTo>
                <a:lnTo>
                  <a:pt x="1794" y="38277"/>
                </a:lnTo>
                <a:lnTo>
                  <a:pt x="1630" y="38896"/>
                </a:lnTo>
                <a:lnTo>
                  <a:pt x="1478" y="39528"/>
                </a:lnTo>
                <a:lnTo>
                  <a:pt x="1327" y="40147"/>
                </a:lnTo>
                <a:lnTo>
                  <a:pt x="1188" y="40778"/>
                </a:lnTo>
                <a:lnTo>
                  <a:pt x="1049" y="41410"/>
                </a:lnTo>
                <a:lnTo>
                  <a:pt x="922" y="42042"/>
                </a:lnTo>
                <a:lnTo>
                  <a:pt x="809" y="42686"/>
                </a:lnTo>
                <a:lnTo>
                  <a:pt x="695" y="43317"/>
                </a:lnTo>
                <a:lnTo>
                  <a:pt x="594" y="43962"/>
                </a:lnTo>
                <a:lnTo>
                  <a:pt x="506" y="44606"/>
                </a:lnTo>
                <a:lnTo>
                  <a:pt x="417" y="45250"/>
                </a:lnTo>
                <a:lnTo>
                  <a:pt x="341" y="45907"/>
                </a:lnTo>
                <a:lnTo>
                  <a:pt x="266" y="46564"/>
                </a:lnTo>
                <a:lnTo>
                  <a:pt x="202" y="47208"/>
                </a:lnTo>
                <a:lnTo>
                  <a:pt x="152" y="47865"/>
                </a:lnTo>
                <a:lnTo>
                  <a:pt x="101" y="48535"/>
                </a:lnTo>
                <a:lnTo>
                  <a:pt x="63" y="49192"/>
                </a:lnTo>
                <a:lnTo>
                  <a:pt x="38" y="49861"/>
                </a:lnTo>
                <a:lnTo>
                  <a:pt x="13" y="50518"/>
                </a:lnTo>
                <a:lnTo>
                  <a:pt x="0" y="51188"/>
                </a:lnTo>
                <a:lnTo>
                  <a:pt x="0" y="51857"/>
                </a:lnTo>
                <a:lnTo>
                  <a:pt x="0" y="52527"/>
                </a:lnTo>
                <a:lnTo>
                  <a:pt x="13" y="53196"/>
                </a:lnTo>
                <a:lnTo>
                  <a:pt x="38" y="53866"/>
                </a:lnTo>
                <a:lnTo>
                  <a:pt x="63" y="54523"/>
                </a:lnTo>
                <a:lnTo>
                  <a:pt x="101" y="55192"/>
                </a:lnTo>
                <a:lnTo>
                  <a:pt x="152" y="55849"/>
                </a:lnTo>
                <a:lnTo>
                  <a:pt x="202" y="56506"/>
                </a:lnTo>
                <a:lnTo>
                  <a:pt x="266" y="57163"/>
                </a:lnTo>
                <a:lnTo>
                  <a:pt x="341" y="57820"/>
                </a:lnTo>
                <a:lnTo>
                  <a:pt x="417" y="58464"/>
                </a:lnTo>
                <a:lnTo>
                  <a:pt x="506" y="59108"/>
                </a:lnTo>
                <a:lnTo>
                  <a:pt x="594" y="59752"/>
                </a:lnTo>
                <a:lnTo>
                  <a:pt x="695" y="60397"/>
                </a:lnTo>
                <a:lnTo>
                  <a:pt x="809" y="61041"/>
                </a:lnTo>
                <a:lnTo>
                  <a:pt x="922" y="61673"/>
                </a:lnTo>
                <a:lnTo>
                  <a:pt x="1049" y="62304"/>
                </a:lnTo>
                <a:lnTo>
                  <a:pt x="1188" y="62936"/>
                </a:lnTo>
                <a:lnTo>
                  <a:pt x="1327" y="63568"/>
                </a:lnTo>
                <a:lnTo>
                  <a:pt x="1478" y="64199"/>
                </a:lnTo>
                <a:lnTo>
                  <a:pt x="1630" y="64818"/>
                </a:lnTo>
                <a:lnTo>
                  <a:pt x="1794" y="65437"/>
                </a:lnTo>
                <a:lnTo>
                  <a:pt x="1971" y="66056"/>
                </a:lnTo>
                <a:lnTo>
                  <a:pt x="2148" y="66675"/>
                </a:lnTo>
                <a:lnTo>
                  <a:pt x="2325" y="67282"/>
                </a:lnTo>
                <a:lnTo>
                  <a:pt x="2527" y="67888"/>
                </a:lnTo>
                <a:lnTo>
                  <a:pt x="2729" y="68494"/>
                </a:lnTo>
                <a:lnTo>
                  <a:pt x="2931" y="69088"/>
                </a:lnTo>
                <a:lnTo>
                  <a:pt x="3146" y="69694"/>
                </a:lnTo>
                <a:lnTo>
                  <a:pt x="3373" y="70288"/>
                </a:lnTo>
                <a:lnTo>
                  <a:pt x="3601" y="70869"/>
                </a:lnTo>
                <a:lnTo>
                  <a:pt x="3828" y="71463"/>
                </a:lnTo>
                <a:lnTo>
                  <a:pt x="4068" y="72044"/>
                </a:lnTo>
                <a:lnTo>
                  <a:pt x="4321" y="72625"/>
                </a:lnTo>
                <a:lnTo>
                  <a:pt x="4586" y="73194"/>
                </a:lnTo>
                <a:lnTo>
                  <a:pt x="4839" y="73775"/>
                </a:lnTo>
                <a:lnTo>
                  <a:pt x="5117" y="74343"/>
                </a:lnTo>
                <a:lnTo>
                  <a:pt x="5395" y="74912"/>
                </a:lnTo>
                <a:lnTo>
                  <a:pt x="5673" y="75467"/>
                </a:lnTo>
                <a:lnTo>
                  <a:pt x="5963" y="76023"/>
                </a:lnTo>
                <a:lnTo>
                  <a:pt x="6254" y="76579"/>
                </a:lnTo>
                <a:lnTo>
                  <a:pt x="6557" y="77122"/>
                </a:lnTo>
                <a:lnTo>
                  <a:pt x="6873" y="77666"/>
                </a:lnTo>
                <a:lnTo>
                  <a:pt x="7189" y="78209"/>
                </a:lnTo>
                <a:lnTo>
                  <a:pt x="7505" y="78752"/>
                </a:lnTo>
                <a:lnTo>
                  <a:pt x="8174" y="79813"/>
                </a:lnTo>
                <a:lnTo>
                  <a:pt x="8856" y="80849"/>
                </a:lnTo>
                <a:lnTo>
                  <a:pt x="9564" y="81872"/>
                </a:lnTo>
                <a:lnTo>
                  <a:pt x="10297" y="82883"/>
                </a:lnTo>
                <a:lnTo>
                  <a:pt x="11055" y="83868"/>
                </a:lnTo>
                <a:lnTo>
                  <a:pt x="11838" y="84841"/>
                </a:lnTo>
                <a:lnTo>
                  <a:pt x="12646" y="85788"/>
                </a:lnTo>
                <a:lnTo>
                  <a:pt x="13468" y="86723"/>
                </a:lnTo>
                <a:lnTo>
                  <a:pt x="14314" y="87633"/>
                </a:lnTo>
                <a:lnTo>
                  <a:pt x="15186" y="88530"/>
                </a:lnTo>
                <a:lnTo>
                  <a:pt x="16083" y="89401"/>
                </a:lnTo>
                <a:lnTo>
                  <a:pt x="16992" y="90248"/>
                </a:lnTo>
                <a:lnTo>
                  <a:pt x="17915" y="91069"/>
                </a:lnTo>
                <a:lnTo>
                  <a:pt x="18875" y="91877"/>
                </a:lnTo>
                <a:lnTo>
                  <a:pt x="19835" y="92660"/>
                </a:lnTo>
                <a:lnTo>
                  <a:pt x="20833" y="93418"/>
                </a:lnTo>
                <a:lnTo>
                  <a:pt x="21831" y="94151"/>
                </a:lnTo>
                <a:lnTo>
                  <a:pt x="22867" y="94859"/>
                </a:lnTo>
                <a:lnTo>
                  <a:pt x="23903" y="95541"/>
                </a:lnTo>
                <a:lnTo>
                  <a:pt x="24964" y="96210"/>
                </a:lnTo>
                <a:lnTo>
                  <a:pt x="26051" y="96842"/>
                </a:lnTo>
                <a:lnTo>
                  <a:pt x="26594" y="97158"/>
                </a:lnTo>
                <a:lnTo>
                  <a:pt x="27137" y="97461"/>
                </a:lnTo>
                <a:lnTo>
                  <a:pt x="27693" y="97751"/>
                </a:lnTo>
                <a:lnTo>
                  <a:pt x="28249" y="98042"/>
                </a:lnTo>
                <a:lnTo>
                  <a:pt x="28805" y="98320"/>
                </a:lnTo>
                <a:lnTo>
                  <a:pt x="29373" y="98598"/>
                </a:lnTo>
                <a:lnTo>
                  <a:pt x="29942" y="98876"/>
                </a:lnTo>
                <a:lnTo>
                  <a:pt x="30510" y="99128"/>
                </a:lnTo>
                <a:lnTo>
                  <a:pt x="31092" y="99394"/>
                </a:lnTo>
                <a:lnTo>
                  <a:pt x="31673" y="99634"/>
                </a:lnTo>
                <a:lnTo>
                  <a:pt x="32254" y="99886"/>
                </a:lnTo>
                <a:lnTo>
                  <a:pt x="32848" y="100114"/>
                </a:lnTo>
                <a:lnTo>
                  <a:pt x="33429" y="100341"/>
                </a:lnTo>
                <a:lnTo>
                  <a:pt x="34023" y="100568"/>
                </a:lnTo>
                <a:lnTo>
                  <a:pt x="34629" y="100783"/>
                </a:lnTo>
                <a:lnTo>
                  <a:pt x="35223" y="100985"/>
                </a:lnTo>
                <a:lnTo>
                  <a:pt x="35829" y="101187"/>
                </a:lnTo>
                <a:lnTo>
                  <a:pt x="36436" y="101377"/>
                </a:lnTo>
                <a:lnTo>
                  <a:pt x="37042" y="101566"/>
                </a:lnTo>
                <a:lnTo>
                  <a:pt x="37661" y="101743"/>
                </a:lnTo>
                <a:lnTo>
                  <a:pt x="38280" y="101920"/>
                </a:lnTo>
                <a:lnTo>
                  <a:pt x="38899" y="102084"/>
                </a:lnTo>
                <a:lnTo>
                  <a:pt x="39518" y="102236"/>
                </a:lnTo>
                <a:lnTo>
                  <a:pt x="40150" y="102388"/>
                </a:lnTo>
                <a:lnTo>
                  <a:pt x="40769" y="102527"/>
                </a:lnTo>
                <a:lnTo>
                  <a:pt x="41401" y="102665"/>
                </a:lnTo>
                <a:lnTo>
                  <a:pt x="42045" y="102792"/>
                </a:lnTo>
                <a:lnTo>
                  <a:pt x="42677" y="102906"/>
                </a:lnTo>
                <a:lnTo>
                  <a:pt x="43321" y="103019"/>
                </a:lnTo>
                <a:lnTo>
                  <a:pt x="43965" y="103120"/>
                </a:lnTo>
                <a:lnTo>
                  <a:pt x="44610" y="103209"/>
                </a:lnTo>
                <a:lnTo>
                  <a:pt x="45254" y="103297"/>
                </a:lnTo>
                <a:lnTo>
                  <a:pt x="45898" y="103373"/>
                </a:lnTo>
                <a:lnTo>
                  <a:pt x="46555" y="103449"/>
                </a:lnTo>
                <a:lnTo>
                  <a:pt x="47212" y="103512"/>
                </a:lnTo>
                <a:lnTo>
                  <a:pt x="47869" y="103562"/>
                </a:lnTo>
                <a:lnTo>
                  <a:pt x="48526" y="103613"/>
                </a:lnTo>
                <a:lnTo>
                  <a:pt x="49183" y="103651"/>
                </a:lnTo>
                <a:lnTo>
                  <a:pt x="49852" y="103676"/>
                </a:lnTo>
                <a:lnTo>
                  <a:pt x="50522" y="103701"/>
                </a:lnTo>
                <a:lnTo>
                  <a:pt x="51192" y="103714"/>
                </a:lnTo>
                <a:lnTo>
                  <a:pt x="52531" y="103714"/>
                </a:lnTo>
                <a:lnTo>
                  <a:pt x="53200" y="103701"/>
                </a:lnTo>
                <a:lnTo>
                  <a:pt x="53857" y="103676"/>
                </a:lnTo>
                <a:lnTo>
                  <a:pt x="54527" y="103651"/>
                </a:lnTo>
                <a:lnTo>
                  <a:pt x="55184" y="103613"/>
                </a:lnTo>
                <a:lnTo>
                  <a:pt x="55853" y="103562"/>
                </a:lnTo>
                <a:lnTo>
                  <a:pt x="56510" y="103512"/>
                </a:lnTo>
                <a:lnTo>
                  <a:pt x="57155" y="103449"/>
                </a:lnTo>
                <a:lnTo>
                  <a:pt x="57812" y="103373"/>
                </a:lnTo>
                <a:lnTo>
                  <a:pt x="58456" y="103297"/>
                </a:lnTo>
                <a:lnTo>
                  <a:pt x="59113" y="103209"/>
                </a:lnTo>
                <a:lnTo>
                  <a:pt x="59757" y="103120"/>
                </a:lnTo>
                <a:lnTo>
                  <a:pt x="60402" y="103019"/>
                </a:lnTo>
                <a:lnTo>
                  <a:pt x="61033" y="102906"/>
                </a:lnTo>
                <a:lnTo>
                  <a:pt x="61678" y="102792"/>
                </a:lnTo>
                <a:lnTo>
                  <a:pt x="62309" y="102665"/>
                </a:lnTo>
                <a:lnTo>
                  <a:pt x="62941" y="102527"/>
                </a:lnTo>
                <a:lnTo>
                  <a:pt x="63573" y="102388"/>
                </a:lnTo>
                <a:lnTo>
                  <a:pt x="64192" y="102236"/>
                </a:lnTo>
                <a:lnTo>
                  <a:pt x="64823" y="102084"/>
                </a:lnTo>
                <a:lnTo>
                  <a:pt x="65442" y="101920"/>
                </a:lnTo>
                <a:lnTo>
                  <a:pt x="66049" y="101743"/>
                </a:lnTo>
                <a:lnTo>
                  <a:pt x="66668" y="101566"/>
                </a:lnTo>
                <a:lnTo>
                  <a:pt x="67274" y="101377"/>
                </a:lnTo>
                <a:lnTo>
                  <a:pt x="67881" y="101187"/>
                </a:lnTo>
                <a:lnTo>
                  <a:pt x="68487" y="100985"/>
                </a:lnTo>
                <a:lnTo>
                  <a:pt x="69094" y="100783"/>
                </a:lnTo>
                <a:lnTo>
                  <a:pt x="69687" y="100568"/>
                </a:lnTo>
                <a:lnTo>
                  <a:pt x="70281" y="100341"/>
                </a:lnTo>
                <a:lnTo>
                  <a:pt x="70875" y="100114"/>
                </a:lnTo>
                <a:lnTo>
                  <a:pt x="71456" y="99886"/>
                </a:lnTo>
                <a:lnTo>
                  <a:pt x="72037" y="99634"/>
                </a:lnTo>
                <a:lnTo>
                  <a:pt x="72618" y="99394"/>
                </a:lnTo>
                <a:lnTo>
                  <a:pt x="73199" y="99128"/>
                </a:lnTo>
                <a:lnTo>
                  <a:pt x="73768" y="98876"/>
                </a:lnTo>
                <a:lnTo>
                  <a:pt x="74336" y="98598"/>
                </a:lnTo>
                <a:lnTo>
                  <a:pt x="74905" y="98320"/>
                </a:lnTo>
                <a:lnTo>
                  <a:pt x="75461" y="98042"/>
                </a:lnTo>
                <a:lnTo>
                  <a:pt x="76029" y="97751"/>
                </a:lnTo>
                <a:lnTo>
                  <a:pt x="76573" y="97461"/>
                </a:lnTo>
                <a:lnTo>
                  <a:pt x="77129" y="97158"/>
                </a:lnTo>
                <a:lnTo>
                  <a:pt x="77672" y="96842"/>
                </a:lnTo>
                <a:lnTo>
                  <a:pt x="78746" y="96210"/>
                </a:lnTo>
                <a:lnTo>
                  <a:pt x="79807" y="95541"/>
                </a:lnTo>
                <a:lnTo>
                  <a:pt x="80855" y="94859"/>
                </a:lnTo>
                <a:lnTo>
                  <a:pt x="81879" y="94151"/>
                </a:lnTo>
                <a:lnTo>
                  <a:pt x="82889" y="93418"/>
                </a:lnTo>
                <a:lnTo>
                  <a:pt x="83875" y="92660"/>
                </a:lnTo>
                <a:lnTo>
                  <a:pt x="84848" y="91877"/>
                </a:lnTo>
                <a:lnTo>
                  <a:pt x="85795" y="91069"/>
                </a:lnTo>
                <a:lnTo>
                  <a:pt x="86730" y="90248"/>
                </a:lnTo>
                <a:lnTo>
                  <a:pt x="87640" y="89401"/>
                </a:lnTo>
                <a:lnTo>
                  <a:pt x="88524" y="88530"/>
                </a:lnTo>
                <a:lnTo>
                  <a:pt x="89396" y="87633"/>
                </a:lnTo>
                <a:lnTo>
                  <a:pt x="90242" y="86723"/>
                </a:lnTo>
                <a:lnTo>
                  <a:pt x="91076" y="85788"/>
                </a:lnTo>
                <a:lnTo>
                  <a:pt x="91872" y="84841"/>
                </a:lnTo>
                <a:lnTo>
                  <a:pt x="92655" y="83868"/>
                </a:lnTo>
                <a:lnTo>
                  <a:pt x="93413" y="82883"/>
                </a:lnTo>
                <a:lnTo>
                  <a:pt x="94146" y="81872"/>
                </a:lnTo>
                <a:lnTo>
                  <a:pt x="94853" y="80849"/>
                </a:lnTo>
                <a:lnTo>
                  <a:pt x="95548" y="79813"/>
                </a:lnTo>
                <a:lnTo>
                  <a:pt x="96205" y="78752"/>
                </a:lnTo>
                <a:lnTo>
                  <a:pt x="96850" y="77666"/>
                </a:lnTo>
                <a:lnTo>
                  <a:pt x="97153" y="77122"/>
                </a:lnTo>
                <a:lnTo>
                  <a:pt x="97456" y="76579"/>
                </a:lnTo>
                <a:lnTo>
                  <a:pt x="97759" y="76023"/>
                </a:lnTo>
                <a:lnTo>
                  <a:pt x="98037" y="75467"/>
                </a:lnTo>
                <a:lnTo>
                  <a:pt x="98328" y="74912"/>
                </a:lnTo>
                <a:lnTo>
                  <a:pt x="98606" y="74343"/>
                </a:lnTo>
                <a:lnTo>
                  <a:pt x="98871" y="73775"/>
                </a:lnTo>
                <a:lnTo>
                  <a:pt x="99136" y="73194"/>
                </a:lnTo>
                <a:lnTo>
                  <a:pt x="99389" y="72625"/>
                </a:lnTo>
                <a:lnTo>
                  <a:pt x="99642" y="72044"/>
                </a:lnTo>
                <a:lnTo>
                  <a:pt x="99882" y="71463"/>
                </a:lnTo>
                <a:lnTo>
                  <a:pt x="100122" y="70869"/>
                </a:lnTo>
                <a:lnTo>
                  <a:pt x="100349" y="70288"/>
                </a:lnTo>
                <a:lnTo>
                  <a:pt x="100564" y="69694"/>
                </a:lnTo>
                <a:lnTo>
                  <a:pt x="100779" y="69088"/>
                </a:lnTo>
                <a:lnTo>
                  <a:pt x="100993" y="68494"/>
                </a:lnTo>
                <a:lnTo>
                  <a:pt x="101196" y="67888"/>
                </a:lnTo>
                <a:lnTo>
                  <a:pt x="101385" y="67282"/>
                </a:lnTo>
                <a:lnTo>
                  <a:pt x="101575" y="66675"/>
                </a:lnTo>
                <a:lnTo>
                  <a:pt x="101751" y="66056"/>
                </a:lnTo>
                <a:lnTo>
                  <a:pt x="101916" y="65437"/>
                </a:lnTo>
                <a:lnTo>
                  <a:pt x="102080" y="64818"/>
                </a:lnTo>
                <a:lnTo>
                  <a:pt x="102244" y="64199"/>
                </a:lnTo>
                <a:lnTo>
                  <a:pt x="102383" y="63568"/>
                </a:lnTo>
                <a:lnTo>
                  <a:pt x="102535" y="62936"/>
                </a:lnTo>
                <a:lnTo>
                  <a:pt x="102661" y="62304"/>
                </a:lnTo>
                <a:lnTo>
                  <a:pt x="102787" y="61673"/>
                </a:lnTo>
                <a:lnTo>
                  <a:pt x="102901" y="61041"/>
                </a:lnTo>
                <a:lnTo>
                  <a:pt x="103015" y="60397"/>
                </a:lnTo>
                <a:lnTo>
                  <a:pt x="103116" y="59752"/>
                </a:lnTo>
                <a:lnTo>
                  <a:pt x="103217" y="59108"/>
                </a:lnTo>
                <a:lnTo>
                  <a:pt x="103305" y="58464"/>
                </a:lnTo>
                <a:lnTo>
                  <a:pt x="103381" y="57820"/>
                </a:lnTo>
                <a:lnTo>
                  <a:pt x="103444" y="57163"/>
                </a:lnTo>
                <a:lnTo>
                  <a:pt x="103508" y="56506"/>
                </a:lnTo>
                <a:lnTo>
                  <a:pt x="103571" y="55849"/>
                </a:lnTo>
                <a:lnTo>
                  <a:pt x="103609" y="55192"/>
                </a:lnTo>
                <a:lnTo>
                  <a:pt x="103646" y="54523"/>
                </a:lnTo>
                <a:lnTo>
                  <a:pt x="103672" y="53866"/>
                </a:lnTo>
                <a:lnTo>
                  <a:pt x="103697" y="53196"/>
                </a:lnTo>
                <a:lnTo>
                  <a:pt x="103710" y="52527"/>
                </a:lnTo>
                <a:lnTo>
                  <a:pt x="103710" y="51857"/>
                </a:lnTo>
                <a:lnTo>
                  <a:pt x="103710" y="51188"/>
                </a:lnTo>
                <a:lnTo>
                  <a:pt x="103697" y="50518"/>
                </a:lnTo>
                <a:lnTo>
                  <a:pt x="103672" y="49861"/>
                </a:lnTo>
                <a:lnTo>
                  <a:pt x="103646" y="49192"/>
                </a:lnTo>
                <a:lnTo>
                  <a:pt x="103609" y="48535"/>
                </a:lnTo>
                <a:lnTo>
                  <a:pt x="103571" y="47865"/>
                </a:lnTo>
                <a:lnTo>
                  <a:pt x="103508" y="47208"/>
                </a:lnTo>
                <a:lnTo>
                  <a:pt x="103444" y="46564"/>
                </a:lnTo>
                <a:lnTo>
                  <a:pt x="103381" y="45907"/>
                </a:lnTo>
                <a:lnTo>
                  <a:pt x="103305" y="45250"/>
                </a:lnTo>
                <a:lnTo>
                  <a:pt x="103217" y="44606"/>
                </a:lnTo>
                <a:lnTo>
                  <a:pt x="103116" y="43962"/>
                </a:lnTo>
                <a:lnTo>
                  <a:pt x="103015" y="43317"/>
                </a:lnTo>
                <a:lnTo>
                  <a:pt x="102901" y="42686"/>
                </a:lnTo>
                <a:lnTo>
                  <a:pt x="102787" y="42042"/>
                </a:lnTo>
                <a:lnTo>
                  <a:pt x="102661" y="41410"/>
                </a:lnTo>
                <a:lnTo>
                  <a:pt x="102535" y="40778"/>
                </a:lnTo>
                <a:lnTo>
                  <a:pt x="102383" y="40147"/>
                </a:lnTo>
                <a:lnTo>
                  <a:pt x="102244" y="39528"/>
                </a:lnTo>
                <a:lnTo>
                  <a:pt x="102080" y="38896"/>
                </a:lnTo>
                <a:lnTo>
                  <a:pt x="101916" y="38277"/>
                </a:lnTo>
                <a:lnTo>
                  <a:pt x="101751" y="37658"/>
                </a:lnTo>
                <a:lnTo>
                  <a:pt x="101575" y="37052"/>
                </a:lnTo>
                <a:lnTo>
                  <a:pt x="101385" y="36445"/>
                </a:lnTo>
                <a:lnTo>
                  <a:pt x="101196" y="35826"/>
                </a:lnTo>
                <a:lnTo>
                  <a:pt x="100993" y="35233"/>
                </a:lnTo>
                <a:lnTo>
                  <a:pt x="100779" y="34626"/>
                </a:lnTo>
                <a:lnTo>
                  <a:pt x="100564" y="34032"/>
                </a:lnTo>
                <a:lnTo>
                  <a:pt x="100349" y="33439"/>
                </a:lnTo>
                <a:lnTo>
                  <a:pt x="100122" y="32845"/>
                </a:lnTo>
                <a:lnTo>
                  <a:pt x="99882" y="32264"/>
                </a:lnTo>
                <a:lnTo>
                  <a:pt x="99642" y="31670"/>
                </a:lnTo>
                <a:lnTo>
                  <a:pt x="99389" y="31102"/>
                </a:lnTo>
                <a:lnTo>
                  <a:pt x="99136" y="30521"/>
                </a:lnTo>
                <a:lnTo>
                  <a:pt x="98871" y="29952"/>
                </a:lnTo>
                <a:lnTo>
                  <a:pt x="98606" y="29384"/>
                </a:lnTo>
                <a:lnTo>
                  <a:pt x="98328" y="28815"/>
                </a:lnTo>
                <a:lnTo>
                  <a:pt x="98037" y="28247"/>
                </a:lnTo>
                <a:lnTo>
                  <a:pt x="97759" y="27691"/>
                </a:lnTo>
                <a:lnTo>
                  <a:pt x="97456" y="27148"/>
                </a:lnTo>
                <a:lnTo>
                  <a:pt x="97153" y="26592"/>
                </a:lnTo>
                <a:lnTo>
                  <a:pt x="96850" y="26049"/>
                </a:lnTo>
                <a:lnTo>
                  <a:pt x="96205" y="24975"/>
                </a:lnTo>
                <a:lnTo>
                  <a:pt x="95548" y="23914"/>
                </a:lnTo>
                <a:lnTo>
                  <a:pt x="94853" y="22865"/>
                </a:lnTo>
                <a:lnTo>
                  <a:pt x="94146" y="21842"/>
                </a:lnTo>
                <a:lnTo>
                  <a:pt x="93413" y="20831"/>
                </a:lnTo>
                <a:lnTo>
                  <a:pt x="92655" y="19846"/>
                </a:lnTo>
                <a:lnTo>
                  <a:pt x="91872" y="18873"/>
                </a:lnTo>
                <a:lnTo>
                  <a:pt x="91076" y="17926"/>
                </a:lnTo>
                <a:lnTo>
                  <a:pt x="90242" y="16991"/>
                </a:lnTo>
                <a:lnTo>
                  <a:pt x="89396" y="16081"/>
                </a:lnTo>
                <a:lnTo>
                  <a:pt x="88524" y="15197"/>
                </a:lnTo>
                <a:lnTo>
                  <a:pt x="87640" y="14326"/>
                </a:lnTo>
                <a:lnTo>
                  <a:pt x="86730" y="13479"/>
                </a:lnTo>
                <a:lnTo>
                  <a:pt x="85795" y="12645"/>
                </a:lnTo>
                <a:lnTo>
                  <a:pt x="84848" y="11850"/>
                </a:lnTo>
                <a:lnTo>
                  <a:pt x="83875" y="11066"/>
                </a:lnTo>
                <a:lnTo>
                  <a:pt x="82889" y="10308"/>
                </a:lnTo>
                <a:lnTo>
                  <a:pt x="81879" y="9576"/>
                </a:lnTo>
                <a:lnTo>
                  <a:pt x="80855" y="8856"/>
                </a:lnTo>
                <a:lnTo>
                  <a:pt x="79807" y="8173"/>
                </a:lnTo>
                <a:lnTo>
                  <a:pt x="78746" y="7517"/>
                </a:lnTo>
                <a:lnTo>
                  <a:pt x="77672" y="6872"/>
                </a:lnTo>
                <a:lnTo>
                  <a:pt x="77129" y="6569"/>
                </a:lnTo>
                <a:lnTo>
                  <a:pt x="76573" y="6266"/>
                </a:lnTo>
                <a:lnTo>
                  <a:pt x="76029" y="5963"/>
                </a:lnTo>
                <a:lnTo>
                  <a:pt x="75461" y="5672"/>
                </a:lnTo>
                <a:lnTo>
                  <a:pt x="74905" y="5394"/>
                </a:lnTo>
                <a:lnTo>
                  <a:pt x="74336" y="5116"/>
                </a:lnTo>
                <a:lnTo>
                  <a:pt x="73768" y="4851"/>
                </a:lnTo>
                <a:lnTo>
                  <a:pt x="73199" y="4586"/>
                </a:lnTo>
                <a:lnTo>
                  <a:pt x="72618" y="4333"/>
                </a:lnTo>
                <a:lnTo>
                  <a:pt x="72037" y="4080"/>
                </a:lnTo>
                <a:lnTo>
                  <a:pt x="71456" y="3840"/>
                </a:lnTo>
                <a:lnTo>
                  <a:pt x="70875" y="3600"/>
                </a:lnTo>
                <a:lnTo>
                  <a:pt x="70281" y="3373"/>
                </a:lnTo>
                <a:lnTo>
                  <a:pt x="69687" y="3146"/>
                </a:lnTo>
                <a:lnTo>
                  <a:pt x="69094" y="2931"/>
                </a:lnTo>
                <a:lnTo>
                  <a:pt x="68487" y="2729"/>
                </a:lnTo>
                <a:lnTo>
                  <a:pt x="67881" y="2527"/>
                </a:lnTo>
                <a:lnTo>
                  <a:pt x="67274" y="2337"/>
                </a:lnTo>
                <a:lnTo>
                  <a:pt x="66668" y="2148"/>
                </a:lnTo>
                <a:lnTo>
                  <a:pt x="66049" y="1971"/>
                </a:lnTo>
                <a:lnTo>
                  <a:pt x="65442" y="1807"/>
                </a:lnTo>
                <a:lnTo>
                  <a:pt x="64823" y="1642"/>
                </a:lnTo>
                <a:lnTo>
                  <a:pt x="64192" y="1478"/>
                </a:lnTo>
                <a:lnTo>
                  <a:pt x="63573" y="1339"/>
                </a:lnTo>
                <a:lnTo>
                  <a:pt x="62941" y="1188"/>
                </a:lnTo>
                <a:lnTo>
                  <a:pt x="62309" y="1061"/>
                </a:lnTo>
                <a:lnTo>
                  <a:pt x="61678" y="935"/>
                </a:lnTo>
                <a:lnTo>
                  <a:pt x="61033" y="821"/>
                </a:lnTo>
                <a:lnTo>
                  <a:pt x="60402" y="708"/>
                </a:lnTo>
                <a:lnTo>
                  <a:pt x="59757" y="607"/>
                </a:lnTo>
                <a:lnTo>
                  <a:pt x="59113" y="505"/>
                </a:lnTo>
                <a:lnTo>
                  <a:pt x="58456" y="417"/>
                </a:lnTo>
                <a:lnTo>
                  <a:pt x="57812" y="341"/>
                </a:lnTo>
                <a:lnTo>
                  <a:pt x="57155" y="278"/>
                </a:lnTo>
                <a:lnTo>
                  <a:pt x="56510" y="215"/>
                </a:lnTo>
                <a:lnTo>
                  <a:pt x="55853" y="152"/>
                </a:lnTo>
                <a:lnTo>
                  <a:pt x="55184" y="114"/>
                </a:lnTo>
                <a:lnTo>
                  <a:pt x="54527" y="76"/>
                </a:lnTo>
                <a:lnTo>
                  <a:pt x="53857" y="38"/>
                </a:lnTo>
                <a:lnTo>
                  <a:pt x="53200" y="25"/>
                </a:lnTo>
                <a:lnTo>
                  <a:pt x="52531" y="13"/>
                </a:lnTo>
                <a:lnTo>
                  <a:pt x="51861" y="0"/>
                </a:lnTo>
                <a:close/>
              </a:path>
            </a:pathLst>
          </a:custGeom>
          <a:solidFill>
            <a:schemeClr val="tx2">
              <a:lumMod val="20000"/>
              <a:lumOff val="80000"/>
            </a:scheme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lumMod val="10000"/>
                  </a:schemeClr>
                </a:solidFill>
                <a:effectLst>
                  <a:outerShdw blurRad="38100" dist="38100" dir="2700000" algn="tl">
                    <a:srgbClr val="000000">
                      <a:alpha val="43137"/>
                    </a:srgbClr>
                  </a:outerShdw>
                </a:effectLst>
              </a:rPr>
              <a:t>DONATO GUERRA  EN</a:t>
            </a:r>
            <a:r>
              <a:rPr lang="es-MX" dirty="0">
                <a:solidFill>
                  <a:schemeClr val="bg1">
                    <a:lumMod val="10000"/>
                  </a:schemeClr>
                </a:solidFill>
                <a:effectLst>
                  <a:outerShdw blurRad="38100" dist="38100" dir="2700000" algn="tl">
                    <a:srgbClr val="000000">
                      <a:alpha val="43137"/>
                    </a:srgbClr>
                  </a:outerShdw>
                </a:effectLst>
              </a:rPr>
              <a:t>ERO - JUNIO 2022</a:t>
            </a:r>
            <a:endParaRPr dirty="0">
              <a:solidFill>
                <a:schemeClr val="bg1">
                  <a:lumMod val="10000"/>
                </a:schemeClr>
              </a:solidFill>
              <a:effectLst>
                <a:outerShdw blurRad="38100" dist="38100" dir="2700000" algn="tl">
                  <a:srgbClr val="000000">
                    <a:alpha val="43137"/>
                  </a:srgbClr>
                </a:outerShdw>
              </a:effectLst>
            </a:endParaRPr>
          </a:p>
        </p:txBody>
      </p:sp>
      <p:sp>
        <p:nvSpPr>
          <p:cNvPr id="439" name="Google Shape;439;p56"/>
          <p:cNvSpPr txBox="1">
            <a:spLocks noGrp="1"/>
          </p:cNvSpPr>
          <p:nvPr>
            <p:ph type="title" idx="2"/>
          </p:nvPr>
        </p:nvSpPr>
        <p:spPr>
          <a:xfrm>
            <a:off x="1754276" y="1476330"/>
            <a:ext cx="2480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lumMod val="10000"/>
                  </a:schemeClr>
                </a:solidFill>
                <a:effectLst>
                  <a:outerShdw blurRad="38100" dist="38100" dir="2700000" algn="tl">
                    <a:srgbClr val="000000">
                      <a:alpha val="43137"/>
                    </a:srgbClr>
                  </a:outerShdw>
                </a:effectLst>
              </a:rPr>
              <a:t>ALUMNOS</a:t>
            </a:r>
            <a:endParaRPr dirty="0">
              <a:solidFill>
                <a:schemeClr val="accent2">
                  <a:lumMod val="10000"/>
                </a:schemeClr>
              </a:solidFill>
              <a:effectLst>
                <a:outerShdw blurRad="38100" dist="38100" dir="2700000" algn="tl">
                  <a:srgbClr val="000000">
                    <a:alpha val="43137"/>
                  </a:srgbClr>
                </a:outerShdw>
              </a:effectLst>
            </a:endParaRPr>
          </a:p>
        </p:txBody>
      </p:sp>
      <p:sp>
        <p:nvSpPr>
          <p:cNvPr id="440" name="Google Shape;440;p56"/>
          <p:cNvSpPr txBox="1">
            <a:spLocks noGrp="1"/>
          </p:cNvSpPr>
          <p:nvPr>
            <p:ph type="subTitle" idx="1"/>
          </p:nvPr>
        </p:nvSpPr>
        <p:spPr>
          <a:xfrm>
            <a:off x="1465899" y="1932355"/>
            <a:ext cx="2922384" cy="81702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5">
                    <a:lumMod val="10000"/>
                  </a:schemeClr>
                </a:solidFill>
              </a:rPr>
              <a:t>107 alumnos beneficiados </a:t>
            </a:r>
            <a:r>
              <a:rPr lang="es-MX" dirty="0">
                <a:solidFill>
                  <a:schemeClr val="accent5">
                    <a:lumMod val="10000"/>
                  </a:schemeClr>
                </a:solidFill>
              </a:rPr>
              <a:t>entre 7 y 18 años</a:t>
            </a:r>
            <a:endParaRPr lang="en" dirty="0">
              <a:solidFill>
                <a:schemeClr val="accent5">
                  <a:lumMod val="10000"/>
                </a:schemeClr>
              </a:solidFill>
            </a:endParaRPr>
          </a:p>
          <a:p>
            <a:pPr marL="0" lvl="0" indent="0" algn="l" rtl="0">
              <a:spcBef>
                <a:spcPts val="0"/>
              </a:spcBef>
              <a:spcAft>
                <a:spcPts val="1600"/>
              </a:spcAft>
              <a:buNone/>
            </a:pPr>
            <a:endParaRPr lang="en" dirty="0"/>
          </a:p>
          <a:p>
            <a:pPr marL="0" lvl="0" indent="0" algn="l" rtl="0">
              <a:spcBef>
                <a:spcPts val="0"/>
              </a:spcBef>
              <a:spcAft>
                <a:spcPts val="1600"/>
              </a:spcAft>
              <a:buNone/>
            </a:pPr>
            <a:r>
              <a:rPr lang="en" dirty="0"/>
              <a:t> </a:t>
            </a:r>
            <a:endParaRPr dirty="0"/>
          </a:p>
        </p:txBody>
      </p:sp>
      <p:sp>
        <p:nvSpPr>
          <p:cNvPr id="441" name="Google Shape;441;p56"/>
          <p:cNvSpPr txBox="1">
            <a:spLocks noGrp="1"/>
          </p:cNvSpPr>
          <p:nvPr>
            <p:ph type="title" idx="3"/>
          </p:nvPr>
        </p:nvSpPr>
        <p:spPr>
          <a:xfrm>
            <a:off x="6026206" y="1476330"/>
            <a:ext cx="3011728"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lumMod val="10000"/>
                  </a:schemeClr>
                </a:solidFill>
                <a:effectLst>
                  <a:outerShdw blurRad="38100" dist="38100" dir="2700000" algn="tl">
                    <a:srgbClr val="000000">
                      <a:alpha val="43137"/>
                    </a:srgbClr>
                  </a:outerShdw>
                </a:effectLst>
              </a:rPr>
              <a:t>CONCIERTOS</a:t>
            </a:r>
            <a:endParaRPr dirty="0">
              <a:solidFill>
                <a:schemeClr val="accent2">
                  <a:lumMod val="10000"/>
                </a:schemeClr>
              </a:solidFill>
              <a:effectLst>
                <a:outerShdw blurRad="38100" dist="38100" dir="2700000" algn="tl">
                  <a:srgbClr val="000000">
                    <a:alpha val="43137"/>
                  </a:srgbClr>
                </a:outerShdw>
              </a:effectLst>
            </a:endParaRPr>
          </a:p>
        </p:txBody>
      </p:sp>
      <p:sp>
        <p:nvSpPr>
          <p:cNvPr id="442" name="Google Shape;442;p56"/>
          <p:cNvSpPr txBox="1">
            <a:spLocks noGrp="1"/>
          </p:cNvSpPr>
          <p:nvPr>
            <p:ph type="subTitle" idx="4"/>
          </p:nvPr>
        </p:nvSpPr>
        <p:spPr>
          <a:xfrm>
            <a:off x="5843088" y="1939106"/>
            <a:ext cx="2660849" cy="107220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5">
                    <a:lumMod val="10000"/>
                  </a:schemeClr>
                </a:solidFill>
              </a:rPr>
              <a:t>3 </a:t>
            </a:r>
            <a:r>
              <a:rPr lang="es-MX" dirty="0">
                <a:solidFill>
                  <a:schemeClr val="accent5">
                    <a:lumMod val="10000"/>
                  </a:schemeClr>
                </a:solidFill>
              </a:rPr>
              <a:t>Conciertos comunitarios</a:t>
            </a:r>
          </a:p>
          <a:p>
            <a:pPr marL="0" lvl="0" indent="0" algn="l" rtl="0">
              <a:spcBef>
                <a:spcPts val="0"/>
              </a:spcBef>
              <a:spcAft>
                <a:spcPts val="1600"/>
              </a:spcAft>
              <a:buNone/>
            </a:pPr>
            <a:r>
              <a:rPr lang="es-MX" dirty="0">
                <a:solidFill>
                  <a:schemeClr val="accent5">
                    <a:lumMod val="10000"/>
                  </a:schemeClr>
                </a:solidFill>
              </a:rPr>
              <a:t>1 Concierto estatal</a:t>
            </a:r>
            <a:endParaRPr lang="en" dirty="0">
              <a:solidFill>
                <a:schemeClr val="accent5">
                  <a:lumMod val="10000"/>
                </a:schemeClr>
              </a:solidFill>
            </a:endParaRPr>
          </a:p>
        </p:txBody>
      </p:sp>
      <p:sp>
        <p:nvSpPr>
          <p:cNvPr id="443" name="Google Shape;443;p56"/>
          <p:cNvSpPr txBox="1">
            <a:spLocks noGrp="1"/>
          </p:cNvSpPr>
          <p:nvPr>
            <p:ph type="title" idx="5"/>
          </p:nvPr>
        </p:nvSpPr>
        <p:spPr>
          <a:xfrm>
            <a:off x="1561126" y="3255424"/>
            <a:ext cx="292238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lumMod val="10000"/>
                  </a:schemeClr>
                </a:solidFill>
                <a:effectLst>
                  <a:outerShdw blurRad="38100" dist="38100" dir="2700000" algn="tl">
                    <a:srgbClr val="000000">
                      <a:alpha val="43137"/>
                    </a:srgbClr>
                  </a:outerShdw>
                </a:effectLst>
              </a:rPr>
              <a:t>FAMIL</a:t>
            </a:r>
            <a:r>
              <a:rPr lang="es-MX" dirty="0">
                <a:solidFill>
                  <a:schemeClr val="accent2">
                    <a:lumMod val="10000"/>
                  </a:schemeClr>
                </a:solidFill>
                <a:effectLst>
                  <a:outerShdw blurRad="38100" dist="38100" dir="2700000" algn="tl">
                    <a:srgbClr val="000000">
                      <a:alpha val="43137"/>
                    </a:srgbClr>
                  </a:outerShdw>
                </a:effectLst>
              </a:rPr>
              <a:t>IAS BENEFICIADAS</a:t>
            </a:r>
            <a:endParaRPr dirty="0">
              <a:solidFill>
                <a:schemeClr val="accent2">
                  <a:lumMod val="10000"/>
                </a:schemeClr>
              </a:solidFill>
              <a:effectLst>
                <a:outerShdw blurRad="38100" dist="38100" dir="2700000" algn="tl">
                  <a:srgbClr val="000000">
                    <a:alpha val="43137"/>
                  </a:srgbClr>
                </a:outerShdw>
              </a:effectLst>
            </a:endParaRPr>
          </a:p>
        </p:txBody>
      </p:sp>
      <p:sp>
        <p:nvSpPr>
          <p:cNvPr id="444" name="Google Shape;444;p56"/>
          <p:cNvSpPr txBox="1">
            <a:spLocks noGrp="1"/>
          </p:cNvSpPr>
          <p:nvPr>
            <p:ph type="subTitle" idx="6"/>
          </p:nvPr>
        </p:nvSpPr>
        <p:spPr>
          <a:xfrm>
            <a:off x="1615239" y="3824590"/>
            <a:ext cx="2565632"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dirty="0">
                <a:solidFill>
                  <a:schemeClr val="accent5">
                    <a:lumMod val="10000"/>
                  </a:schemeClr>
                </a:solidFill>
              </a:rPr>
              <a:t>71  Familias beneficiadas</a:t>
            </a:r>
          </a:p>
          <a:p>
            <a:pPr marL="0" lvl="0" indent="0" algn="l" rtl="0">
              <a:spcBef>
                <a:spcPts val="0"/>
              </a:spcBef>
              <a:spcAft>
                <a:spcPts val="1600"/>
              </a:spcAft>
              <a:buNone/>
            </a:pPr>
            <a:endParaRPr dirty="0"/>
          </a:p>
        </p:txBody>
      </p:sp>
      <p:sp>
        <p:nvSpPr>
          <p:cNvPr id="447" name="Google Shape;447;p56"/>
          <p:cNvSpPr/>
          <p:nvPr/>
        </p:nvSpPr>
        <p:spPr>
          <a:xfrm rot="10800000">
            <a:off x="662292" y="3146437"/>
            <a:ext cx="728303" cy="728332"/>
          </a:xfrm>
          <a:custGeom>
            <a:avLst/>
            <a:gdLst/>
            <a:ahLst/>
            <a:cxnLst/>
            <a:rect l="l" t="t" r="r" b="b"/>
            <a:pathLst>
              <a:path w="103710" h="103714" extrusionOk="0">
                <a:moveTo>
                  <a:pt x="51861" y="0"/>
                </a:moveTo>
                <a:lnTo>
                  <a:pt x="51192" y="13"/>
                </a:lnTo>
                <a:lnTo>
                  <a:pt x="50522" y="25"/>
                </a:lnTo>
                <a:lnTo>
                  <a:pt x="49852" y="38"/>
                </a:lnTo>
                <a:lnTo>
                  <a:pt x="49183" y="76"/>
                </a:lnTo>
                <a:lnTo>
                  <a:pt x="48526" y="114"/>
                </a:lnTo>
                <a:lnTo>
                  <a:pt x="47869" y="152"/>
                </a:lnTo>
                <a:lnTo>
                  <a:pt x="47212" y="215"/>
                </a:lnTo>
                <a:lnTo>
                  <a:pt x="46555" y="278"/>
                </a:lnTo>
                <a:lnTo>
                  <a:pt x="45898" y="341"/>
                </a:lnTo>
                <a:lnTo>
                  <a:pt x="45254" y="417"/>
                </a:lnTo>
                <a:lnTo>
                  <a:pt x="44610" y="505"/>
                </a:lnTo>
                <a:lnTo>
                  <a:pt x="43965" y="607"/>
                </a:lnTo>
                <a:lnTo>
                  <a:pt x="43321" y="708"/>
                </a:lnTo>
                <a:lnTo>
                  <a:pt x="42677" y="821"/>
                </a:lnTo>
                <a:lnTo>
                  <a:pt x="42045" y="935"/>
                </a:lnTo>
                <a:lnTo>
                  <a:pt x="41401" y="1061"/>
                </a:lnTo>
                <a:lnTo>
                  <a:pt x="40769" y="1188"/>
                </a:lnTo>
                <a:lnTo>
                  <a:pt x="40150" y="1339"/>
                </a:lnTo>
                <a:lnTo>
                  <a:pt x="39518" y="1478"/>
                </a:lnTo>
                <a:lnTo>
                  <a:pt x="38899" y="1642"/>
                </a:lnTo>
                <a:lnTo>
                  <a:pt x="38280" y="1807"/>
                </a:lnTo>
                <a:lnTo>
                  <a:pt x="37661" y="1971"/>
                </a:lnTo>
                <a:lnTo>
                  <a:pt x="37042" y="2148"/>
                </a:lnTo>
                <a:lnTo>
                  <a:pt x="36436" y="2337"/>
                </a:lnTo>
                <a:lnTo>
                  <a:pt x="35829" y="2527"/>
                </a:lnTo>
                <a:lnTo>
                  <a:pt x="35223" y="2729"/>
                </a:lnTo>
                <a:lnTo>
                  <a:pt x="34629" y="2931"/>
                </a:lnTo>
                <a:lnTo>
                  <a:pt x="34023" y="3146"/>
                </a:lnTo>
                <a:lnTo>
                  <a:pt x="33429" y="3373"/>
                </a:lnTo>
                <a:lnTo>
                  <a:pt x="32848" y="3600"/>
                </a:lnTo>
                <a:lnTo>
                  <a:pt x="32254" y="3840"/>
                </a:lnTo>
                <a:lnTo>
                  <a:pt x="31673" y="4080"/>
                </a:lnTo>
                <a:lnTo>
                  <a:pt x="31092" y="4333"/>
                </a:lnTo>
                <a:lnTo>
                  <a:pt x="30510" y="4586"/>
                </a:lnTo>
                <a:lnTo>
                  <a:pt x="29942" y="4851"/>
                </a:lnTo>
                <a:lnTo>
                  <a:pt x="29373" y="5116"/>
                </a:lnTo>
                <a:lnTo>
                  <a:pt x="28805" y="5394"/>
                </a:lnTo>
                <a:lnTo>
                  <a:pt x="28249" y="5672"/>
                </a:lnTo>
                <a:lnTo>
                  <a:pt x="27693" y="5963"/>
                </a:lnTo>
                <a:lnTo>
                  <a:pt x="27137" y="6266"/>
                </a:lnTo>
                <a:lnTo>
                  <a:pt x="26594" y="6569"/>
                </a:lnTo>
                <a:lnTo>
                  <a:pt x="26051" y="6872"/>
                </a:lnTo>
                <a:lnTo>
                  <a:pt x="24964" y="7517"/>
                </a:lnTo>
                <a:lnTo>
                  <a:pt x="23903" y="8173"/>
                </a:lnTo>
                <a:lnTo>
                  <a:pt x="22867" y="8856"/>
                </a:lnTo>
                <a:lnTo>
                  <a:pt x="21831" y="9576"/>
                </a:lnTo>
                <a:lnTo>
                  <a:pt x="20833" y="10308"/>
                </a:lnTo>
                <a:lnTo>
                  <a:pt x="19835" y="11066"/>
                </a:lnTo>
                <a:lnTo>
                  <a:pt x="18875" y="11850"/>
                </a:lnTo>
                <a:lnTo>
                  <a:pt x="17915" y="12645"/>
                </a:lnTo>
                <a:lnTo>
                  <a:pt x="16992" y="13479"/>
                </a:lnTo>
                <a:lnTo>
                  <a:pt x="16083" y="14326"/>
                </a:lnTo>
                <a:lnTo>
                  <a:pt x="15186" y="15197"/>
                </a:lnTo>
                <a:lnTo>
                  <a:pt x="14314" y="16081"/>
                </a:lnTo>
                <a:lnTo>
                  <a:pt x="13468" y="16991"/>
                </a:lnTo>
                <a:lnTo>
                  <a:pt x="12646" y="17926"/>
                </a:lnTo>
                <a:lnTo>
                  <a:pt x="11838" y="18873"/>
                </a:lnTo>
                <a:lnTo>
                  <a:pt x="11055" y="19846"/>
                </a:lnTo>
                <a:lnTo>
                  <a:pt x="10297" y="20831"/>
                </a:lnTo>
                <a:lnTo>
                  <a:pt x="9564" y="21842"/>
                </a:lnTo>
                <a:lnTo>
                  <a:pt x="8856" y="22865"/>
                </a:lnTo>
                <a:lnTo>
                  <a:pt x="8174" y="23914"/>
                </a:lnTo>
                <a:lnTo>
                  <a:pt x="7505" y="24975"/>
                </a:lnTo>
                <a:lnTo>
                  <a:pt x="6873" y="26049"/>
                </a:lnTo>
                <a:lnTo>
                  <a:pt x="6557" y="26592"/>
                </a:lnTo>
                <a:lnTo>
                  <a:pt x="6254" y="27148"/>
                </a:lnTo>
                <a:lnTo>
                  <a:pt x="5963" y="27691"/>
                </a:lnTo>
                <a:lnTo>
                  <a:pt x="5673" y="28247"/>
                </a:lnTo>
                <a:lnTo>
                  <a:pt x="5395" y="28815"/>
                </a:lnTo>
                <a:lnTo>
                  <a:pt x="5117" y="29384"/>
                </a:lnTo>
                <a:lnTo>
                  <a:pt x="4839" y="29952"/>
                </a:lnTo>
                <a:lnTo>
                  <a:pt x="4586" y="30521"/>
                </a:lnTo>
                <a:lnTo>
                  <a:pt x="4321" y="31102"/>
                </a:lnTo>
                <a:lnTo>
                  <a:pt x="4068" y="31670"/>
                </a:lnTo>
                <a:lnTo>
                  <a:pt x="3828" y="32264"/>
                </a:lnTo>
                <a:lnTo>
                  <a:pt x="3601" y="32845"/>
                </a:lnTo>
                <a:lnTo>
                  <a:pt x="3373" y="33439"/>
                </a:lnTo>
                <a:lnTo>
                  <a:pt x="3146" y="34032"/>
                </a:lnTo>
                <a:lnTo>
                  <a:pt x="2931" y="34626"/>
                </a:lnTo>
                <a:lnTo>
                  <a:pt x="2729" y="35233"/>
                </a:lnTo>
                <a:lnTo>
                  <a:pt x="2527" y="35826"/>
                </a:lnTo>
                <a:lnTo>
                  <a:pt x="2325" y="36445"/>
                </a:lnTo>
                <a:lnTo>
                  <a:pt x="2148" y="37052"/>
                </a:lnTo>
                <a:lnTo>
                  <a:pt x="1971" y="37658"/>
                </a:lnTo>
                <a:lnTo>
                  <a:pt x="1794" y="38277"/>
                </a:lnTo>
                <a:lnTo>
                  <a:pt x="1630" y="38896"/>
                </a:lnTo>
                <a:lnTo>
                  <a:pt x="1478" y="39528"/>
                </a:lnTo>
                <a:lnTo>
                  <a:pt x="1327" y="40147"/>
                </a:lnTo>
                <a:lnTo>
                  <a:pt x="1188" y="40778"/>
                </a:lnTo>
                <a:lnTo>
                  <a:pt x="1049" y="41410"/>
                </a:lnTo>
                <a:lnTo>
                  <a:pt x="922" y="42042"/>
                </a:lnTo>
                <a:lnTo>
                  <a:pt x="809" y="42686"/>
                </a:lnTo>
                <a:lnTo>
                  <a:pt x="695" y="43317"/>
                </a:lnTo>
                <a:lnTo>
                  <a:pt x="594" y="43962"/>
                </a:lnTo>
                <a:lnTo>
                  <a:pt x="506" y="44606"/>
                </a:lnTo>
                <a:lnTo>
                  <a:pt x="417" y="45250"/>
                </a:lnTo>
                <a:lnTo>
                  <a:pt x="341" y="45907"/>
                </a:lnTo>
                <a:lnTo>
                  <a:pt x="266" y="46564"/>
                </a:lnTo>
                <a:lnTo>
                  <a:pt x="202" y="47208"/>
                </a:lnTo>
                <a:lnTo>
                  <a:pt x="152" y="47865"/>
                </a:lnTo>
                <a:lnTo>
                  <a:pt x="101" y="48535"/>
                </a:lnTo>
                <a:lnTo>
                  <a:pt x="63" y="49192"/>
                </a:lnTo>
                <a:lnTo>
                  <a:pt x="38" y="49861"/>
                </a:lnTo>
                <a:lnTo>
                  <a:pt x="13" y="50518"/>
                </a:lnTo>
                <a:lnTo>
                  <a:pt x="0" y="51188"/>
                </a:lnTo>
                <a:lnTo>
                  <a:pt x="0" y="51857"/>
                </a:lnTo>
                <a:lnTo>
                  <a:pt x="0" y="52527"/>
                </a:lnTo>
                <a:lnTo>
                  <a:pt x="13" y="53196"/>
                </a:lnTo>
                <a:lnTo>
                  <a:pt x="38" y="53866"/>
                </a:lnTo>
                <a:lnTo>
                  <a:pt x="63" y="54523"/>
                </a:lnTo>
                <a:lnTo>
                  <a:pt x="101" y="55192"/>
                </a:lnTo>
                <a:lnTo>
                  <a:pt x="152" y="55849"/>
                </a:lnTo>
                <a:lnTo>
                  <a:pt x="202" y="56506"/>
                </a:lnTo>
                <a:lnTo>
                  <a:pt x="266" y="57163"/>
                </a:lnTo>
                <a:lnTo>
                  <a:pt x="341" y="57820"/>
                </a:lnTo>
                <a:lnTo>
                  <a:pt x="417" y="58464"/>
                </a:lnTo>
                <a:lnTo>
                  <a:pt x="506" y="59108"/>
                </a:lnTo>
                <a:lnTo>
                  <a:pt x="594" y="59752"/>
                </a:lnTo>
                <a:lnTo>
                  <a:pt x="695" y="60397"/>
                </a:lnTo>
                <a:lnTo>
                  <a:pt x="809" y="61041"/>
                </a:lnTo>
                <a:lnTo>
                  <a:pt x="922" y="61673"/>
                </a:lnTo>
                <a:lnTo>
                  <a:pt x="1049" y="62304"/>
                </a:lnTo>
                <a:lnTo>
                  <a:pt x="1188" y="62936"/>
                </a:lnTo>
                <a:lnTo>
                  <a:pt x="1327" y="63568"/>
                </a:lnTo>
                <a:lnTo>
                  <a:pt x="1478" y="64199"/>
                </a:lnTo>
                <a:lnTo>
                  <a:pt x="1630" y="64818"/>
                </a:lnTo>
                <a:lnTo>
                  <a:pt x="1794" y="65437"/>
                </a:lnTo>
                <a:lnTo>
                  <a:pt x="1971" y="66056"/>
                </a:lnTo>
                <a:lnTo>
                  <a:pt x="2148" y="66675"/>
                </a:lnTo>
                <a:lnTo>
                  <a:pt x="2325" y="67282"/>
                </a:lnTo>
                <a:lnTo>
                  <a:pt x="2527" y="67888"/>
                </a:lnTo>
                <a:lnTo>
                  <a:pt x="2729" y="68494"/>
                </a:lnTo>
                <a:lnTo>
                  <a:pt x="2931" y="69088"/>
                </a:lnTo>
                <a:lnTo>
                  <a:pt x="3146" y="69694"/>
                </a:lnTo>
                <a:lnTo>
                  <a:pt x="3373" y="70288"/>
                </a:lnTo>
                <a:lnTo>
                  <a:pt x="3601" y="70869"/>
                </a:lnTo>
                <a:lnTo>
                  <a:pt x="3828" y="71463"/>
                </a:lnTo>
                <a:lnTo>
                  <a:pt x="4068" y="72044"/>
                </a:lnTo>
                <a:lnTo>
                  <a:pt x="4321" y="72625"/>
                </a:lnTo>
                <a:lnTo>
                  <a:pt x="4586" y="73194"/>
                </a:lnTo>
                <a:lnTo>
                  <a:pt x="4839" y="73775"/>
                </a:lnTo>
                <a:lnTo>
                  <a:pt x="5117" y="74343"/>
                </a:lnTo>
                <a:lnTo>
                  <a:pt x="5395" y="74912"/>
                </a:lnTo>
                <a:lnTo>
                  <a:pt x="5673" y="75467"/>
                </a:lnTo>
                <a:lnTo>
                  <a:pt x="5963" y="76023"/>
                </a:lnTo>
                <a:lnTo>
                  <a:pt x="6254" y="76579"/>
                </a:lnTo>
                <a:lnTo>
                  <a:pt x="6557" y="77122"/>
                </a:lnTo>
                <a:lnTo>
                  <a:pt x="6873" y="77666"/>
                </a:lnTo>
                <a:lnTo>
                  <a:pt x="7189" y="78209"/>
                </a:lnTo>
                <a:lnTo>
                  <a:pt x="7505" y="78752"/>
                </a:lnTo>
                <a:lnTo>
                  <a:pt x="8174" y="79813"/>
                </a:lnTo>
                <a:lnTo>
                  <a:pt x="8856" y="80849"/>
                </a:lnTo>
                <a:lnTo>
                  <a:pt x="9564" y="81872"/>
                </a:lnTo>
                <a:lnTo>
                  <a:pt x="10297" y="82883"/>
                </a:lnTo>
                <a:lnTo>
                  <a:pt x="11055" y="83868"/>
                </a:lnTo>
                <a:lnTo>
                  <a:pt x="11838" y="84841"/>
                </a:lnTo>
                <a:lnTo>
                  <a:pt x="12646" y="85788"/>
                </a:lnTo>
                <a:lnTo>
                  <a:pt x="13468" y="86723"/>
                </a:lnTo>
                <a:lnTo>
                  <a:pt x="14314" y="87633"/>
                </a:lnTo>
                <a:lnTo>
                  <a:pt x="15186" y="88530"/>
                </a:lnTo>
                <a:lnTo>
                  <a:pt x="16083" y="89401"/>
                </a:lnTo>
                <a:lnTo>
                  <a:pt x="16992" y="90248"/>
                </a:lnTo>
                <a:lnTo>
                  <a:pt x="17915" y="91069"/>
                </a:lnTo>
                <a:lnTo>
                  <a:pt x="18875" y="91877"/>
                </a:lnTo>
                <a:lnTo>
                  <a:pt x="19835" y="92660"/>
                </a:lnTo>
                <a:lnTo>
                  <a:pt x="20833" y="93418"/>
                </a:lnTo>
                <a:lnTo>
                  <a:pt x="21831" y="94151"/>
                </a:lnTo>
                <a:lnTo>
                  <a:pt x="22867" y="94859"/>
                </a:lnTo>
                <a:lnTo>
                  <a:pt x="23903" y="95541"/>
                </a:lnTo>
                <a:lnTo>
                  <a:pt x="24964" y="96210"/>
                </a:lnTo>
                <a:lnTo>
                  <a:pt x="26051" y="96842"/>
                </a:lnTo>
                <a:lnTo>
                  <a:pt x="26594" y="97158"/>
                </a:lnTo>
                <a:lnTo>
                  <a:pt x="27137" y="97461"/>
                </a:lnTo>
                <a:lnTo>
                  <a:pt x="27693" y="97751"/>
                </a:lnTo>
                <a:lnTo>
                  <a:pt x="28249" y="98042"/>
                </a:lnTo>
                <a:lnTo>
                  <a:pt x="28805" y="98320"/>
                </a:lnTo>
                <a:lnTo>
                  <a:pt x="29373" y="98598"/>
                </a:lnTo>
                <a:lnTo>
                  <a:pt x="29942" y="98876"/>
                </a:lnTo>
                <a:lnTo>
                  <a:pt x="30510" y="99128"/>
                </a:lnTo>
                <a:lnTo>
                  <a:pt x="31092" y="99394"/>
                </a:lnTo>
                <a:lnTo>
                  <a:pt x="31673" y="99634"/>
                </a:lnTo>
                <a:lnTo>
                  <a:pt x="32254" y="99886"/>
                </a:lnTo>
                <a:lnTo>
                  <a:pt x="32848" y="100114"/>
                </a:lnTo>
                <a:lnTo>
                  <a:pt x="33429" y="100341"/>
                </a:lnTo>
                <a:lnTo>
                  <a:pt x="34023" y="100568"/>
                </a:lnTo>
                <a:lnTo>
                  <a:pt x="34629" y="100783"/>
                </a:lnTo>
                <a:lnTo>
                  <a:pt x="35223" y="100985"/>
                </a:lnTo>
                <a:lnTo>
                  <a:pt x="35829" y="101187"/>
                </a:lnTo>
                <a:lnTo>
                  <a:pt x="36436" y="101377"/>
                </a:lnTo>
                <a:lnTo>
                  <a:pt x="37042" y="101566"/>
                </a:lnTo>
                <a:lnTo>
                  <a:pt x="37661" y="101743"/>
                </a:lnTo>
                <a:lnTo>
                  <a:pt x="38280" y="101920"/>
                </a:lnTo>
                <a:lnTo>
                  <a:pt x="38899" y="102084"/>
                </a:lnTo>
                <a:lnTo>
                  <a:pt x="39518" y="102236"/>
                </a:lnTo>
                <a:lnTo>
                  <a:pt x="40150" y="102388"/>
                </a:lnTo>
                <a:lnTo>
                  <a:pt x="40769" y="102527"/>
                </a:lnTo>
                <a:lnTo>
                  <a:pt x="41401" y="102665"/>
                </a:lnTo>
                <a:lnTo>
                  <a:pt x="42045" y="102792"/>
                </a:lnTo>
                <a:lnTo>
                  <a:pt x="42677" y="102906"/>
                </a:lnTo>
                <a:lnTo>
                  <a:pt x="43321" y="103019"/>
                </a:lnTo>
                <a:lnTo>
                  <a:pt x="43965" y="103120"/>
                </a:lnTo>
                <a:lnTo>
                  <a:pt x="44610" y="103209"/>
                </a:lnTo>
                <a:lnTo>
                  <a:pt x="45254" y="103297"/>
                </a:lnTo>
                <a:lnTo>
                  <a:pt x="45898" y="103373"/>
                </a:lnTo>
                <a:lnTo>
                  <a:pt x="46555" y="103449"/>
                </a:lnTo>
                <a:lnTo>
                  <a:pt x="47212" y="103512"/>
                </a:lnTo>
                <a:lnTo>
                  <a:pt x="47869" y="103562"/>
                </a:lnTo>
                <a:lnTo>
                  <a:pt x="48526" y="103613"/>
                </a:lnTo>
                <a:lnTo>
                  <a:pt x="49183" y="103651"/>
                </a:lnTo>
                <a:lnTo>
                  <a:pt x="49852" y="103676"/>
                </a:lnTo>
                <a:lnTo>
                  <a:pt x="50522" y="103701"/>
                </a:lnTo>
                <a:lnTo>
                  <a:pt x="51192" y="103714"/>
                </a:lnTo>
                <a:lnTo>
                  <a:pt x="52531" y="103714"/>
                </a:lnTo>
                <a:lnTo>
                  <a:pt x="53200" y="103701"/>
                </a:lnTo>
                <a:lnTo>
                  <a:pt x="53857" y="103676"/>
                </a:lnTo>
                <a:lnTo>
                  <a:pt x="54527" y="103651"/>
                </a:lnTo>
                <a:lnTo>
                  <a:pt x="55184" y="103613"/>
                </a:lnTo>
                <a:lnTo>
                  <a:pt x="55853" y="103562"/>
                </a:lnTo>
                <a:lnTo>
                  <a:pt x="56510" y="103512"/>
                </a:lnTo>
                <a:lnTo>
                  <a:pt x="57155" y="103449"/>
                </a:lnTo>
                <a:lnTo>
                  <a:pt x="57812" y="103373"/>
                </a:lnTo>
                <a:lnTo>
                  <a:pt x="58456" y="103297"/>
                </a:lnTo>
                <a:lnTo>
                  <a:pt x="59113" y="103209"/>
                </a:lnTo>
                <a:lnTo>
                  <a:pt x="59757" y="103120"/>
                </a:lnTo>
                <a:lnTo>
                  <a:pt x="60402" y="103019"/>
                </a:lnTo>
                <a:lnTo>
                  <a:pt x="61033" y="102906"/>
                </a:lnTo>
                <a:lnTo>
                  <a:pt x="61678" y="102792"/>
                </a:lnTo>
                <a:lnTo>
                  <a:pt x="62309" y="102665"/>
                </a:lnTo>
                <a:lnTo>
                  <a:pt x="62941" y="102527"/>
                </a:lnTo>
                <a:lnTo>
                  <a:pt x="63573" y="102388"/>
                </a:lnTo>
                <a:lnTo>
                  <a:pt x="64192" y="102236"/>
                </a:lnTo>
                <a:lnTo>
                  <a:pt x="64823" y="102084"/>
                </a:lnTo>
                <a:lnTo>
                  <a:pt x="65442" y="101920"/>
                </a:lnTo>
                <a:lnTo>
                  <a:pt x="66049" y="101743"/>
                </a:lnTo>
                <a:lnTo>
                  <a:pt x="66668" y="101566"/>
                </a:lnTo>
                <a:lnTo>
                  <a:pt x="67274" y="101377"/>
                </a:lnTo>
                <a:lnTo>
                  <a:pt x="67881" y="101187"/>
                </a:lnTo>
                <a:lnTo>
                  <a:pt x="68487" y="100985"/>
                </a:lnTo>
                <a:lnTo>
                  <a:pt x="69094" y="100783"/>
                </a:lnTo>
                <a:lnTo>
                  <a:pt x="69687" y="100568"/>
                </a:lnTo>
                <a:lnTo>
                  <a:pt x="70281" y="100341"/>
                </a:lnTo>
                <a:lnTo>
                  <a:pt x="70875" y="100114"/>
                </a:lnTo>
                <a:lnTo>
                  <a:pt x="71456" y="99886"/>
                </a:lnTo>
                <a:lnTo>
                  <a:pt x="72037" y="99634"/>
                </a:lnTo>
                <a:lnTo>
                  <a:pt x="72618" y="99394"/>
                </a:lnTo>
                <a:lnTo>
                  <a:pt x="73199" y="99128"/>
                </a:lnTo>
                <a:lnTo>
                  <a:pt x="73768" y="98876"/>
                </a:lnTo>
                <a:lnTo>
                  <a:pt x="74336" y="98598"/>
                </a:lnTo>
                <a:lnTo>
                  <a:pt x="74905" y="98320"/>
                </a:lnTo>
                <a:lnTo>
                  <a:pt x="75461" y="98042"/>
                </a:lnTo>
                <a:lnTo>
                  <a:pt x="76029" y="97751"/>
                </a:lnTo>
                <a:lnTo>
                  <a:pt x="76573" y="97461"/>
                </a:lnTo>
                <a:lnTo>
                  <a:pt x="77129" y="97158"/>
                </a:lnTo>
                <a:lnTo>
                  <a:pt x="77672" y="96842"/>
                </a:lnTo>
                <a:lnTo>
                  <a:pt x="78746" y="96210"/>
                </a:lnTo>
                <a:lnTo>
                  <a:pt x="79807" y="95541"/>
                </a:lnTo>
                <a:lnTo>
                  <a:pt x="80855" y="94859"/>
                </a:lnTo>
                <a:lnTo>
                  <a:pt x="81879" y="94151"/>
                </a:lnTo>
                <a:lnTo>
                  <a:pt x="82889" y="93418"/>
                </a:lnTo>
                <a:lnTo>
                  <a:pt x="83875" y="92660"/>
                </a:lnTo>
                <a:lnTo>
                  <a:pt x="84848" y="91877"/>
                </a:lnTo>
                <a:lnTo>
                  <a:pt x="85795" y="91069"/>
                </a:lnTo>
                <a:lnTo>
                  <a:pt x="86730" y="90248"/>
                </a:lnTo>
                <a:lnTo>
                  <a:pt x="87640" y="89401"/>
                </a:lnTo>
                <a:lnTo>
                  <a:pt x="88524" y="88530"/>
                </a:lnTo>
                <a:lnTo>
                  <a:pt x="89396" y="87633"/>
                </a:lnTo>
                <a:lnTo>
                  <a:pt x="90242" y="86723"/>
                </a:lnTo>
                <a:lnTo>
                  <a:pt x="91076" y="85788"/>
                </a:lnTo>
                <a:lnTo>
                  <a:pt x="91872" y="84841"/>
                </a:lnTo>
                <a:lnTo>
                  <a:pt x="92655" y="83868"/>
                </a:lnTo>
                <a:lnTo>
                  <a:pt x="93413" y="82883"/>
                </a:lnTo>
                <a:lnTo>
                  <a:pt x="94146" y="81872"/>
                </a:lnTo>
                <a:lnTo>
                  <a:pt x="94853" y="80849"/>
                </a:lnTo>
                <a:lnTo>
                  <a:pt x="95548" y="79813"/>
                </a:lnTo>
                <a:lnTo>
                  <a:pt x="96205" y="78752"/>
                </a:lnTo>
                <a:lnTo>
                  <a:pt x="96850" y="77666"/>
                </a:lnTo>
                <a:lnTo>
                  <a:pt x="97153" y="77122"/>
                </a:lnTo>
                <a:lnTo>
                  <a:pt x="97456" y="76579"/>
                </a:lnTo>
                <a:lnTo>
                  <a:pt x="97759" y="76023"/>
                </a:lnTo>
                <a:lnTo>
                  <a:pt x="98037" y="75467"/>
                </a:lnTo>
                <a:lnTo>
                  <a:pt x="98328" y="74912"/>
                </a:lnTo>
                <a:lnTo>
                  <a:pt x="98606" y="74343"/>
                </a:lnTo>
                <a:lnTo>
                  <a:pt x="98871" y="73775"/>
                </a:lnTo>
                <a:lnTo>
                  <a:pt x="99136" y="73194"/>
                </a:lnTo>
                <a:lnTo>
                  <a:pt x="99389" y="72625"/>
                </a:lnTo>
                <a:lnTo>
                  <a:pt x="99642" y="72044"/>
                </a:lnTo>
                <a:lnTo>
                  <a:pt x="99882" y="71463"/>
                </a:lnTo>
                <a:lnTo>
                  <a:pt x="100122" y="70869"/>
                </a:lnTo>
                <a:lnTo>
                  <a:pt x="100349" y="70288"/>
                </a:lnTo>
                <a:lnTo>
                  <a:pt x="100564" y="69694"/>
                </a:lnTo>
                <a:lnTo>
                  <a:pt x="100779" y="69088"/>
                </a:lnTo>
                <a:lnTo>
                  <a:pt x="100993" y="68494"/>
                </a:lnTo>
                <a:lnTo>
                  <a:pt x="101196" y="67888"/>
                </a:lnTo>
                <a:lnTo>
                  <a:pt x="101385" y="67282"/>
                </a:lnTo>
                <a:lnTo>
                  <a:pt x="101575" y="66675"/>
                </a:lnTo>
                <a:lnTo>
                  <a:pt x="101751" y="66056"/>
                </a:lnTo>
                <a:lnTo>
                  <a:pt x="101916" y="65437"/>
                </a:lnTo>
                <a:lnTo>
                  <a:pt x="102080" y="64818"/>
                </a:lnTo>
                <a:lnTo>
                  <a:pt x="102244" y="64199"/>
                </a:lnTo>
                <a:lnTo>
                  <a:pt x="102383" y="63568"/>
                </a:lnTo>
                <a:lnTo>
                  <a:pt x="102535" y="62936"/>
                </a:lnTo>
                <a:lnTo>
                  <a:pt x="102661" y="62304"/>
                </a:lnTo>
                <a:lnTo>
                  <a:pt x="102787" y="61673"/>
                </a:lnTo>
                <a:lnTo>
                  <a:pt x="102901" y="61041"/>
                </a:lnTo>
                <a:lnTo>
                  <a:pt x="103015" y="60397"/>
                </a:lnTo>
                <a:lnTo>
                  <a:pt x="103116" y="59752"/>
                </a:lnTo>
                <a:lnTo>
                  <a:pt x="103217" y="59108"/>
                </a:lnTo>
                <a:lnTo>
                  <a:pt x="103305" y="58464"/>
                </a:lnTo>
                <a:lnTo>
                  <a:pt x="103381" y="57820"/>
                </a:lnTo>
                <a:lnTo>
                  <a:pt x="103444" y="57163"/>
                </a:lnTo>
                <a:lnTo>
                  <a:pt x="103508" y="56506"/>
                </a:lnTo>
                <a:lnTo>
                  <a:pt x="103571" y="55849"/>
                </a:lnTo>
                <a:lnTo>
                  <a:pt x="103609" y="55192"/>
                </a:lnTo>
                <a:lnTo>
                  <a:pt x="103646" y="54523"/>
                </a:lnTo>
                <a:lnTo>
                  <a:pt x="103672" y="53866"/>
                </a:lnTo>
                <a:lnTo>
                  <a:pt x="103697" y="53196"/>
                </a:lnTo>
                <a:lnTo>
                  <a:pt x="103710" y="52527"/>
                </a:lnTo>
                <a:lnTo>
                  <a:pt x="103710" y="51857"/>
                </a:lnTo>
                <a:lnTo>
                  <a:pt x="103710" y="51188"/>
                </a:lnTo>
                <a:lnTo>
                  <a:pt x="103697" y="50518"/>
                </a:lnTo>
                <a:lnTo>
                  <a:pt x="103672" y="49861"/>
                </a:lnTo>
                <a:lnTo>
                  <a:pt x="103646" y="49192"/>
                </a:lnTo>
                <a:lnTo>
                  <a:pt x="103609" y="48535"/>
                </a:lnTo>
                <a:lnTo>
                  <a:pt x="103571" y="47865"/>
                </a:lnTo>
                <a:lnTo>
                  <a:pt x="103508" y="47208"/>
                </a:lnTo>
                <a:lnTo>
                  <a:pt x="103444" y="46564"/>
                </a:lnTo>
                <a:lnTo>
                  <a:pt x="103381" y="45907"/>
                </a:lnTo>
                <a:lnTo>
                  <a:pt x="103305" y="45250"/>
                </a:lnTo>
                <a:lnTo>
                  <a:pt x="103217" y="44606"/>
                </a:lnTo>
                <a:lnTo>
                  <a:pt x="103116" y="43962"/>
                </a:lnTo>
                <a:lnTo>
                  <a:pt x="103015" y="43317"/>
                </a:lnTo>
                <a:lnTo>
                  <a:pt x="102901" y="42686"/>
                </a:lnTo>
                <a:lnTo>
                  <a:pt x="102787" y="42042"/>
                </a:lnTo>
                <a:lnTo>
                  <a:pt x="102661" y="41410"/>
                </a:lnTo>
                <a:lnTo>
                  <a:pt x="102535" y="40778"/>
                </a:lnTo>
                <a:lnTo>
                  <a:pt x="102383" y="40147"/>
                </a:lnTo>
                <a:lnTo>
                  <a:pt x="102244" y="39528"/>
                </a:lnTo>
                <a:lnTo>
                  <a:pt x="102080" y="38896"/>
                </a:lnTo>
                <a:lnTo>
                  <a:pt x="101916" y="38277"/>
                </a:lnTo>
                <a:lnTo>
                  <a:pt x="101751" y="37658"/>
                </a:lnTo>
                <a:lnTo>
                  <a:pt x="101575" y="37052"/>
                </a:lnTo>
                <a:lnTo>
                  <a:pt x="101385" y="36445"/>
                </a:lnTo>
                <a:lnTo>
                  <a:pt x="101196" y="35826"/>
                </a:lnTo>
                <a:lnTo>
                  <a:pt x="100993" y="35233"/>
                </a:lnTo>
                <a:lnTo>
                  <a:pt x="100779" y="34626"/>
                </a:lnTo>
                <a:lnTo>
                  <a:pt x="100564" y="34032"/>
                </a:lnTo>
                <a:lnTo>
                  <a:pt x="100349" y="33439"/>
                </a:lnTo>
                <a:lnTo>
                  <a:pt x="100122" y="32845"/>
                </a:lnTo>
                <a:lnTo>
                  <a:pt x="99882" y="32264"/>
                </a:lnTo>
                <a:lnTo>
                  <a:pt x="99642" y="31670"/>
                </a:lnTo>
                <a:lnTo>
                  <a:pt x="99389" y="31102"/>
                </a:lnTo>
                <a:lnTo>
                  <a:pt x="99136" y="30521"/>
                </a:lnTo>
                <a:lnTo>
                  <a:pt x="98871" y="29952"/>
                </a:lnTo>
                <a:lnTo>
                  <a:pt x="98606" y="29384"/>
                </a:lnTo>
                <a:lnTo>
                  <a:pt x="98328" y="28815"/>
                </a:lnTo>
                <a:lnTo>
                  <a:pt x="98037" y="28247"/>
                </a:lnTo>
                <a:lnTo>
                  <a:pt x="97759" y="27691"/>
                </a:lnTo>
                <a:lnTo>
                  <a:pt x="97456" y="27148"/>
                </a:lnTo>
                <a:lnTo>
                  <a:pt x="97153" y="26592"/>
                </a:lnTo>
                <a:lnTo>
                  <a:pt x="96850" y="26049"/>
                </a:lnTo>
                <a:lnTo>
                  <a:pt x="96205" y="24975"/>
                </a:lnTo>
                <a:lnTo>
                  <a:pt x="95548" y="23914"/>
                </a:lnTo>
                <a:lnTo>
                  <a:pt x="94853" y="22865"/>
                </a:lnTo>
                <a:lnTo>
                  <a:pt x="94146" y="21842"/>
                </a:lnTo>
                <a:lnTo>
                  <a:pt x="93413" y="20831"/>
                </a:lnTo>
                <a:lnTo>
                  <a:pt x="92655" y="19846"/>
                </a:lnTo>
                <a:lnTo>
                  <a:pt x="91872" y="18873"/>
                </a:lnTo>
                <a:lnTo>
                  <a:pt x="91076" y="17926"/>
                </a:lnTo>
                <a:lnTo>
                  <a:pt x="90242" y="16991"/>
                </a:lnTo>
                <a:lnTo>
                  <a:pt x="89396" y="16081"/>
                </a:lnTo>
                <a:lnTo>
                  <a:pt x="88524" y="15197"/>
                </a:lnTo>
                <a:lnTo>
                  <a:pt x="87640" y="14326"/>
                </a:lnTo>
                <a:lnTo>
                  <a:pt x="86730" y="13479"/>
                </a:lnTo>
                <a:lnTo>
                  <a:pt x="85795" y="12645"/>
                </a:lnTo>
                <a:lnTo>
                  <a:pt x="84848" y="11850"/>
                </a:lnTo>
                <a:lnTo>
                  <a:pt x="83875" y="11066"/>
                </a:lnTo>
                <a:lnTo>
                  <a:pt x="82889" y="10308"/>
                </a:lnTo>
                <a:lnTo>
                  <a:pt x="81879" y="9576"/>
                </a:lnTo>
                <a:lnTo>
                  <a:pt x="80855" y="8856"/>
                </a:lnTo>
                <a:lnTo>
                  <a:pt x="79807" y="8173"/>
                </a:lnTo>
                <a:lnTo>
                  <a:pt x="78746" y="7517"/>
                </a:lnTo>
                <a:lnTo>
                  <a:pt x="77672" y="6872"/>
                </a:lnTo>
                <a:lnTo>
                  <a:pt x="77129" y="6569"/>
                </a:lnTo>
                <a:lnTo>
                  <a:pt x="76573" y="6266"/>
                </a:lnTo>
                <a:lnTo>
                  <a:pt x="76029" y="5963"/>
                </a:lnTo>
                <a:lnTo>
                  <a:pt x="75461" y="5672"/>
                </a:lnTo>
                <a:lnTo>
                  <a:pt x="74905" y="5394"/>
                </a:lnTo>
                <a:lnTo>
                  <a:pt x="74336" y="5116"/>
                </a:lnTo>
                <a:lnTo>
                  <a:pt x="73768" y="4851"/>
                </a:lnTo>
                <a:lnTo>
                  <a:pt x="73199" y="4586"/>
                </a:lnTo>
                <a:lnTo>
                  <a:pt x="72618" y="4333"/>
                </a:lnTo>
                <a:lnTo>
                  <a:pt x="72037" y="4080"/>
                </a:lnTo>
                <a:lnTo>
                  <a:pt x="71456" y="3840"/>
                </a:lnTo>
                <a:lnTo>
                  <a:pt x="70875" y="3600"/>
                </a:lnTo>
                <a:lnTo>
                  <a:pt x="70281" y="3373"/>
                </a:lnTo>
                <a:lnTo>
                  <a:pt x="69687" y="3146"/>
                </a:lnTo>
                <a:lnTo>
                  <a:pt x="69094" y="2931"/>
                </a:lnTo>
                <a:lnTo>
                  <a:pt x="68487" y="2729"/>
                </a:lnTo>
                <a:lnTo>
                  <a:pt x="67881" y="2527"/>
                </a:lnTo>
                <a:lnTo>
                  <a:pt x="67274" y="2337"/>
                </a:lnTo>
                <a:lnTo>
                  <a:pt x="66668" y="2148"/>
                </a:lnTo>
                <a:lnTo>
                  <a:pt x="66049" y="1971"/>
                </a:lnTo>
                <a:lnTo>
                  <a:pt x="65442" y="1807"/>
                </a:lnTo>
                <a:lnTo>
                  <a:pt x="64823" y="1642"/>
                </a:lnTo>
                <a:lnTo>
                  <a:pt x="64192" y="1478"/>
                </a:lnTo>
                <a:lnTo>
                  <a:pt x="63573" y="1339"/>
                </a:lnTo>
                <a:lnTo>
                  <a:pt x="62941" y="1188"/>
                </a:lnTo>
                <a:lnTo>
                  <a:pt x="62309" y="1061"/>
                </a:lnTo>
                <a:lnTo>
                  <a:pt x="61678" y="935"/>
                </a:lnTo>
                <a:lnTo>
                  <a:pt x="61033" y="821"/>
                </a:lnTo>
                <a:lnTo>
                  <a:pt x="60402" y="708"/>
                </a:lnTo>
                <a:lnTo>
                  <a:pt x="59757" y="607"/>
                </a:lnTo>
                <a:lnTo>
                  <a:pt x="59113" y="505"/>
                </a:lnTo>
                <a:lnTo>
                  <a:pt x="58456" y="417"/>
                </a:lnTo>
                <a:lnTo>
                  <a:pt x="57812" y="341"/>
                </a:lnTo>
                <a:lnTo>
                  <a:pt x="57155" y="278"/>
                </a:lnTo>
                <a:lnTo>
                  <a:pt x="56510" y="215"/>
                </a:lnTo>
                <a:lnTo>
                  <a:pt x="55853" y="152"/>
                </a:lnTo>
                <a:lnTo>
                  <a:pt x="55184" y="114"/>
                </a:lnTo>
                <a:lnTo>
                  <a:pt x="54527" y="76"/>
                </a:lnTo>
                <a:lnTo>
                  <a:pt x="53857" y="38"/>
                </a:lnTo>
                <a:lnTo>
                  <a:pt x="53200" y="25"/>
                </a:lnTo>
                <a:lnTo>
                  <a:pt x="52531" y="13"/>
                </a:lnTo>
                <a:lnTo>
                  <a:pt x="51861" y="0"/>
                </a:lnTo>
                <a:close/>
              </a:path>
            </a:pathLst>
          </a:custGeom>
          <a:solidFill>
            <a:schemeClr val="tx2">
              <a:lumMod val="20000"/>
              <a:lumOff val="80000"/>
            </a:scheme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6"/>
          <p:cNvSpPr/>
          <p:nvPr/>
        </p:nvSpPr>
        <p:spPr>
          <a:xfrm rot="10800000">
            <a:off x="584446" y="1502377"/>
            <a:ext cx="728303" cy="728332"/>
          </a:xfrm>
          <a:custGeom>
            <a:avLst/>
            <a:gdLst/>
            <a:ahLst/>
            <a:cxnLst/>
            <a:rect l="l" t="t" r="r" b="b"/>
            <a:pathLst>
              <a:path w="103710" h="103714" extrusionOk="0">
                <a:moveTo>
                  <a:pt x="51861" y="0"/>
                </a:moveTo>
                <a:lnTo>
                  <a:pt x="51192" y="13"/>
                </a:lnTo>
                <a:lnTo>
                  <a:pt x="50522" y="25"/>
                </a:lnTo>
                <a:lnTo>
                  <a:pt x="49852" y="38"/>
                </a:lnTo>
                <a:lnTo>
                  <a:pt x="49183" y="76"/>
                </a:lnTo>
                <a:lnTo>
                  <a:pt x="48526" y="114"/>
                </a:lnTo>
                <a:lnTo>
                  <a:pt x="47869" y="152"/>
                </a:lnTo>
                <a:lnTo>
                  <a:pt x="47212" y="215"/>
                </a:lnTo>
                <a:lnTo>
                  <a:pt x="46555" y="278"/>
                </a:lnTo>
                <a:lnTo>
                  <a:pt x="45898" y="341"/>
                </a:lnTo>
                <a:lnTo>
                  <a:pt x="45254" y="417"/>
                </a:lnTo>
                <a:lnTo>
                  <a:pt x="44610" y="505"/>
                </a:lnTo>
                <a:lnTo>
                  <a:pt x="43965" y="607"/>
                </a:lnTo>
                <a:lnTo>
                  <a:pt x="43321" y="708"/>
                </a:lnTo>
                <a:lnTo>
                  <a:pt x="42677" y="821"/>
                </a:lnTo>
                <a:lnTo>
                  <a:pt x="42045" y="935"/>
                </a:lnTo>
                <a:lnTo>
                  <a:pt x="41401" y="1061"/>
                </a:lnTo>
                <a:lnTo>
                  <a:pt x="40769" y="1188"/>
                </a:lnTo>
                <a:lnTo>
                  <a:pt x="40150" y="1339"/>
                </a:lnTo>
                <a:lnTo>
                  <a:pt x="39518" y="1478"/>
                </a:lnTo>
                <a:lnTo>
                  <a:pt x="38899" y="1642"/>
                </a:lnTo>
                <a:lnTo>
                  <a:pt x="38280" y="1807"/>
                </a:lnTo>
                <a:lnTo>
                  <a:pt x="37661" y="1971"/>
                </a:lnTo>
                <a:lnTo>
                  <a:pt x="37042" y="2148"/>
                </a:lnTo>
                <a:lnTo>
                  <a:pt x="36436" y="2337"/>
                </a:lnTo>
                <a:lnTo>
                  <a:pt x="35829" y="2527"/>
                </a:lnTo>
                <a:lnTo>
                  <a:pt x="35223" y="2729"/>
                </a:lnTo>
                <a:lnTo>
                  <a:pt x="34629" y="2931"/>
                </a:lnTo>
                <a:lnTo>
                  <a:pt x="34023" y="3146"/>
                </a:lnTo>
                <a:lnTo>
                  <a:pt x="33429" y="3373"/>
                </a:lnTo>
                <a:lnTo>
                  <a:pt x="32848" y="3600"/>
                </a:lnTo>
                <a:lnTo>
                  <a:pt x="32254" y="3840"/>
                </a:lnTo>
                <a:lnTo>
                  <a:pt x="31673" y="4080"/>
                </a:lnTo>
                <a:lnTo>
                  <a:pt x="31092" y="4333"/>
                </a:lnTo>
                <a:lnTo>
                  <a:pt x="30510" y="4586"/>
                </a:lnTo>
                <a:lnTo>
                  <a:pt x="29942" y="4851"/>
                </a:lnTo>
                <a:lnTo>
                  <a:pt x="29373" y="5116"/>
                </a:lnTo>
                <a:lnTo>
                  <a:pt x="28805" y="5394"/>
                </a:lnTo>
                <a:lnTo>
                  <a:pt x="28249" y="5672"/>
                </a:lnTo>
                <a:lnTo>
                  <a:pt x="27693" y="5963"/>
                </a:lnTo>
                <a:lnTo>
                  <a:pt x="27137" y="6266"/>
                </a:lnTo>
                <a:lnTo>
                  <a:pt x="26594" y="6569"/>
                </a:lnTo>
                <a:lnTo>
                  <a:pt x="26051" y="6872"/>
                </a:lnTo>
                <a:lnTo>
                  <a:pt x="24964" y="7517"/>
                </a:lnTo>
                <a:lnTo>
                  <a:pt x="23903" y="8173"/>
                </a:lnTo>
                <a:lnTo>
                  <a:pt x="22867" y="8856"/>
                </a:lnTo>
                <a:lnTo>
                  <a:pt x="21831" y="9576"/>
                </a:lnTo>
                <a:lnTo>
                  <a:pt x="20833" y="10308"/>
                </a:lnTo>
                <a:lnTo>
                  <a:pt x="19835" y="11066"/>
                </a:lnTo>
                <a:lnTo>
                  <a:pt x="18875" y="11850"/>
                </a:lnTo>
                <a:lnTo>
                  <a:pt x="17915" y="12645"/>
                </a:lnTo>
                <a:lnTo>
                  <a:pt x="16992" y="13479"/>
                </a:lnTo>
                <a:lnTo>
                  <a:pt x="16083" y="14326"/>
                </a:lnTo>
                <a:lnTo>
                  <a:pt x="15186" y="15197"/>
                </a:lnTo>
                <a:lnTo>
                  <a:pt x="14314" y="16081"/>
                </a:lnTo>
                <a:lnTo>
                  <a:pt x="13468" y="16991"/>
                </a:lnTo>
                <a:lnTo>
                  <a:pt x="12646" y="17926"/>
                </a:lnTo>
                <a:lnTo>
                  <a:pt x="11838" y="18873"/>
                </a:lnTo>
                <a:lnTo>
                  <a:pt x="11055" y="19846"/>
                </a:lnTo>
                <a:lnTo>
                  <a:pt x="10297" y="20831"/>
                </a:lnTo>
                <a:lnTo>
                  <a:pt x="9564" y="21842"/>
                </a:lnTo>
                <a:lnTo>
                  <a:pt x="8856" y="22865"/>
                </a:lnTo>
                <a:lnTo>
                  <a:pt x="8174" y="23914"/>
                </a:lnTo>
                <a:lnTo>
                  <a:pt x="7505" y="24975"/>
                </a:lnTo>
                <a:lnTo>
                  <a:pt x="6873" y="26049"/>
                </a:lnTo>
                <a:lnTo>
                  <a:pt x="6557" y="26592"/>
                </a:lnTo>
                <a:lnTo>
                  <a:pt x="6254" y="27148"/>
                </a:lnTo>
                <a:lnTo>
                  <a:pt x="5963" y="27691"/>
                </a:lnTo>
                <a:lnTo>
                  <a:pt x="5673" y="28247"/>
                </a:lnTo>
                <a:lnTo>
                  <a:pt x="5395" y="28815"/>
                </a:lnTo>
                <a:lnTo>
                  <a:pt x="5117" y="29384"/>
                </a:lnTo>
                <a:lnTo>
                  <a:pt x="4839" y="29952"/>
                </a:lnTo>
                <a:lnTo>
                  <a:pt x="4586" y="30521"/>
                </a:lnTo>
                <a:lnTo>
                  <a:pt x="4321" y="31102"/>
                </a:lnTo>
                <a:lnTo>
                  <a:pt x="4068" y="31670"/>
                </a:lnTo>
                <a:lnTo>
                  <a:pt x="3828" y="32264"/>
                </a:lnTo>
                <a:lnTo>
                  <a:pt x="3601" y="32845"/>
                </a:lnTo>
                <a:lnTo>
                  <a:pt x="3373" y="33439"/>
                </a:lnTo>
                <a:lnTo>
                  <a:pt x="3146" y="34032"/>
                </a:lnTo>
                <a:lnTo>
                  <a:pt x="2931" y="34626"/>
                </a:lnTo>
                <a:lnTo>
                  <a:pt x="2729" y="35233"/>
                </a:lnTo>
                <a:lnTo>
                  <a:pt x="2527" y="35826"/>
                </a:lnTo>
                <a:lnTo>
                  <a:pt x="2325" y="36445"/>
                </a:lnTo>
                <a:lnTo>
                  <a:pt x="2148" y="37052"/>
                </a:lnTo>
                <a:lnTo>
                  <a:pt x="1971" y="37658"/>
                </a:lnTo>
                <a:lnTo>
                  <a:pt x="1794" y="38277"/>
                </a:lnTo>
                <a:lnTo>
                  <a:pt x="1630" y="38896"/>
                </a:lnTo>
                <a:lnTo>
                  <a:pt x="1478" y="39528"/>
                </a:lnTo>
                <a:lnTo>
                  <a:pt x="1327" y="40147"/>
                </a:lnTo>
                <a:lnTo>
                  <a:pt x="1188" y="40778"/>
                </a:lnTo>
                <a:lnTo>
                  <a:pt x="1049" y="41410"/>
                </a:lnTo>
                <a:lnTo>
                  <a:pt x="922" y="42042"/>
                </a:lnTo>
                <a:lnTo>
                  <a:pt x="809" y="42686"/>
                </a:lnTo>
                <a:lnTo>
                  <a:pt x="695" y="43317"/>
                </a:lnTo>
                <a:lnTo>
                  <a:pt x="594" y="43962"/>
                </a:lnTo>
                <a:lnTo>
                  <a:pt x="506" y="44606"/>
                </a:lnTo>
                <a:lnTo>
                  <a:pt x="417" y="45250"/>
                </a:lnTo>
                <a:lnTo>
                  <a:pt x="341" y="45907"/>
                </a:lnTo>
                <a:lnTo>
                  <a:pt x="266" y="46564"/>
                </a:lnTo>
                <a:lnTo>
                  <a:pt x="202" y="47208"/>
                </a:lnTo>
                <a:lnTo>
                  <a:pt x="152" y="47865"/>
                </a:lnTo>
                <a:lnTo>
                  <a:pt x="101" y="48535"/>
                </a:lnTo>
                <a:lnTo>
                  <a:pt x="63" y="49192"/>
                </a:lnTo>
                <a:lnTo>
                  <a:pt x="38" y="49861"/>
                </a:lnTo>
                <a:lnTo>
                  <a:pt x="13" y="50518"/>
                </a:lnTo>
                <a:lnTo>
                  <a:pt x="0" y="51188"/>
                </a:lnTo>
                <a:lnTo>
                  <a:pt x="0" y="51857"/>
                </a:lnTo>
                <a:lnTo>
                  <a:pt x="0" y="52527"/>
                </a:lnTo>
                <a:lnTo>
                  <a:pt x="13" y="53196"/>
                </a:lnTo>
                <a:lnTo>
                  <a:pt x="38" y="53866"/>
                </a:lnTo>
                <a:lnTo>
                  <a:pt x="63" y="54523"/>
                </a:lnTo>
                <a:lnTo>
                  <a:pt x="101" y="55192"/>
                </a:lnTo>
                <a:lnTo>
                  <a:pt x="152" y="55849"/>
                </a:lnTo>
                <a:lnTo>
                  <a:pt x="202" y="56506"/>
                </a:lnTo>
                <a:lnTo>
                  <a:pt x="266" y="57163"/>
                </a:lnTo>
                <a:lnTo>
                  <a:pt x="341" y="57820"/>
                </a:lnTo>
                <a:lnTo>
                  <a:pt x="417" y="58464"/>
                </a:lnTo>
                <a:lnTo>
                  <a:pt x="506" y="59108"/>
                </a:lnTo>
                <a:lnTo>
                  <a:pt x="594" y="59752"/>
                </a:lnTo>
                <a:lnTo>
                  <a:pt x="695" y="60397"/>
                </a:lnTo>
                <a:lnTo>
                  <a:pt x="809" y="61041"/>
                </a:lnTo>
                <a:lnTo>
                  <a:pt x="922" y="61673"/>
                </a:lnTo>
                <a:lnTo>
                  <a:pt x="1049" y="62304"/>
                </a:lnTo>
                <a:lnTo>
                  <a:pt x="1188" y="62936"/>
                </a:lnTo>
                <a:lnTo>
                  <a:pt x="1327" y="63568"/>
                </a:lnTo>
                <a:lnTo>
                  <a:pt x="1478" y="64199"/>
                </a:lnTo>
                <a:lnTo>
                  <a:pt x="1630" y="64818"/>
                </a:lnTo>
                <a:lnTo>
                  <a:pt x="1794" y="65437"/>
                </a:lnTo>
                <a:lnTo>
                  <a:pt x="1971" y="66056"/>
                </a:lnTo>
                <a:lnTo>
                  <a:pt x="2148" y="66675"/>
                </a:lnTo>
                <a:lnTo>
                  <a:pt x="2325" y="67282"/>
                </a:lnTo>
                <a:lnTo>
                  <a:pt x="2527" y="67888"/>
                </a:lnTo>
                <a:lnTo>
                  <a:pt x="2729" y="68494"/>
                </a:lnTo>
                <a:lnTo>
                  <a:pt x="2931" y="69088"/>
                </a:lnTo>
                <a:lnTo>
                  <a:pt x="3146" y="69694"/>
                </a:lnTo>
                <a:lnTo>
                  <a:pt x="3373" y="70288"/>
                </a:lnTo>
                <a:lnTo>
                  <a:pt x="3601" y="70869"/>
                </a:lnTo>
                <a:lnTo>
                  <a:pt x="3828" y="71463"/>
                </a:lnTo>
                <a:lnTo>
                  <a:pt x="4068" y="72044"/>
                </a:lnTo>
                <a:lnTo>
                  <a:pt x="4321" y="72625"/>
                </a:lnTo>
                <a:lnTo>
                  <a:pt x="4586" y="73194"/>
                </a:lnTo>
                <a:lnTo>
                  <a:pt x="4839" y="73775"/>
                </a:lnTo>
                <a:lnTo>
                  <a:pt x="5117" y="74343"/>
                </a:lnTo>
                <a:lnTo>
                  <a:pt x="5395" y="74912"/>
                </a:lnTo>
                <a:lnTo>
                  <a:pt x="5673" y="75467"/>
                </a:lnTo>
                <a:lnTo>
                  <a:pt x="5963" y="76023"/>
                </a:lnTo>
                <a:lnTo>
                  <a:pt x="6254" y="76579"/>
                </a:lnTo>
                <a:lnTo>
                  <a:pt x="6557" y="77122"/>
                </a:lnTo>
                <a:lnTo>
                  <a:pt x="6873" y="77666"/>
                </a:lnTo>
                <a:lnTo>
                  <a:pt x="7189" y="78209"/>
                </a:lnTo>
                <a:lnTo>
                  <a:pt x="7505" y="78752"/>
                </a:lnTo>
                <a:lnTo>
                  <a:pt x="8174" y="79813"/>
                </a:lnTo>
                <a:lnTo>
                  <a:pt x="8856" y="80849"/>
                </a:lnTo>
                <a:lnTo>
                  <a:pt x="9564" y="81872"/>
                </a:lnTo>
                <a:lnTo>
                  <a:pt x="10297" y="82883"/>
                </a:lnTo>
                <a:lnTo>
                  <a:pt x="11055" y="83868"/>
                </a:lnTo>
                <a:lnTo>
                  <a:pt x="11838" y="84841"/>
                </a:lnTo>
                <a:lnTo>
                  <a:pt x="12646" y="85788"/>
                </a:lnTo>
                <a:lnTo>
                  <a:pt x="13468" y="86723"/>
                </a:lnTo>
                <a:lnTo>
                  <a:pt x="14314" y="87633"/>
                </a:lnTo>
                <a:lnTo>
                  <a:pt x="15186" y="88530"/>
                </a:lnTo>
                <a:lnTo>
                  <a:pt x="16083" y="89401"/>
                </a:lnTo>
                <a:lnTo>
                  <a:pt x="16992" y="90248"/>
                </a:lnTo>
                <a:lnTo>
                  <a:pt x="17915" y="91069"/>
                </a:lnTo>
                <a:lnTo>
                  <a:pt x="18875" y="91877"/>
                </a:lnTo>
                <a:lnTo>
                  <a:pt x="19835" y="92660"/>
                </a:lnTo>
                <a:lnTo>
                  <a:pt x="20833" y="93418"/>
                </a:lnTo>
                <a:lnTo>
                  <a:pt x="21831" y="94151"/>
                </a:lnTo>
                <a:lnTo>
                  <a:pt x="22867" y="94859"/>
                </a:lnTo>
                <a:lnTo>
                  <a:pt x="23903" y="95541"/>
                </a:lnTo>
                <a:lnTo>
                  <a:pt x="24964" y="96210"/>
                </a:lnTo>
                <a:lnTo>
                  <a:pt x="26051" y="96842"/>
                </a:lnTo>
                <a:lnTo>
                  <a:pt x="26594" y="97158"/>
                </a:lnTo>
                <a:lnTo>
                  <a:pt x="27137" y="97461"/>
                </a:lnTo>
                <a:lnTo>
                  <a:pt x="27693" y="97751"/>
                </a:lnTo>
                <a:lnTo>
                  <a:pt x="28249" y="98042"/>
                </a:lnTo>
                <a:lnTo>
                  <a:pt x="28805" y="98320"/>
                </a:lnTo>
                <a:lnTo>
                  <a:pt x="29373" y="98598"/>
                </a:lnTo>
                <a:lnTo>
                  <a:pt x="29942" y="98876"/>
                </a:lnTo>
                <a:lnTo>
                  <a:pt x="30510" y="99128"/>
                </a:lnTo>
                <a:lnTo>
                  <a:pt x="31092" y="99394"/>
                </a:lnTo>
                <a:lnTo>
                  <a:pt x="31673" y="99634"/>
                </a:lnTo>
                <a:lnTo>
                  <a:pt x="32254" y="99886"/>
                </a:lnTo>
                <a:lnTo>
                  <a:pt x="32848" y="100114"/>
                </a:lnTo>
                <a:lnTo>
                  <a:pt x="33429" y="100341"/>
                </a:lnTo>
                <a:lnTo>
                  <a:pt x="34023" y="100568"/>
                </a:lnTo>
                <a:lnTo>
                  <a:pt x="34629" y="100783"/>
                </a:lnTo>
                <a:lnTo>
                  <a:pt x="35223" y="100985"/>
                </a:lnTo>
                <a:lnTo>
                  <a:pt x="35829" y="101187"/>
                </a:lnTo>
                <a:lnTo>
                  <a:pt x="36436" y="101377"/>
                </a:lnTo>
                <a:lnTo>
                  <a:pt x="37042" y="101566"/>
                </a:lnTo>
                <a:lnTo>
                  <a:pt x="37661" y="101743"/>
                </a:lnTo>
                <a:lnTo>
                  <a:pt x="38280" y="101920"/>
                </a:lnTo>
                <a:lnTo>
                  <a:pt x="38899" y="102084"/>
                </a:lnTo>
                <a:lnTo>
                  <a:pt x="39518" y="102236"/>
                </a:lnTo>
                <a:lnTo>
                  <a:pt x="40150" y="102388"/>
                </a:lnTo>
                <a:lnTo>
                  <a:pt x="40769" y="102527"/>
                </a:lnTo>
                <a:lnTo>
                  <a:pt x="41401" y="102665"/>
                </a:lnTo>
                <a:lnTo>
                  <a:pt x="42045" y="102792"/>
                </a:lnTo>
                <a:lnTo>
                  <a:pt x="42677" y="102906"/>
                </a:lnTo>
                <a:lnTo>
                  <a:pt x="43321" y="103019"/>
                </a:lnTo>
                <a:lnTo>
                  <a:pt x="43965" y="103120"/>
                </a:lnTo>
                <a:lnTo>
                  <a:pt x="44610" y="103209"/>
                </a:lnTo>
                <a:lnTo>
                  <a:pt x="45254" y="103297"/>
                </a:lnTo>
                <a:lnTo>
                  <a:pt x="45898" y="103373"/>
                </a:lnTo>
                <a:lnTo>
                  <a:pt x="46555" y="103449"/>
                </a:lnTo>
                <a:lnTo>
                  <a:pt x="47212" y="103512"/>
                </a:lnTo>
                <a:lnTo>
                  <a:pt x="47869" y="103562"/>
                </a:lnTo>
                <a:lnTo>
                  <a:pt x="48526" y="103613"/>
                </a:lnTo>
                <a:lnTo>
                  <a:pt x="49183" y="103651"/>
                </a:lnTo>
                <a:lnTo>
                  <a:pt x="49852" y="103676"/>
                </a:lnTo>
                <a:lnTo>
                  <a:pt x="50522" y="103701"/>
                </a:lnTo>
                <a:lnTo>
                  <a:pt x="51192" y="103714"/>
                </a:lnTo>
                <a:lnTo>
                  <a:pt x="52531" y="103714"/>
                </a:lnTo>
                <a:lnTo>
                  <a:pt x="53200" y="103701"/>
                </a:lnTo>
                <a:lnTo>
                  <a:pt x="53857" y="103676"/>
                </a:lnTo>
                <a:lnTo>
                  <a:pt x="54527" y="103651"/>
                </a:lnTo>
                <a:lnTo>
                  <a:pt x="55184" y="103613"/>
                </a:lnTo>
                <a:lnTo>
                  <a:pt x="55853" y="103562"/>
                </a:lnTo>
                <a:lnTo>
                  <a:pt x="56510" y="103512"/>
                </a:lnTo>
                <a:lnTo>
                  <a:pt x="57155" y="103449"/>
                </a:lnTo>
                <a:lnTo>
                  <a:pt x="57812" y="103373"/>
                </a:lnTo>
                <a:lnTo>
                  <a:pt x="58456" y="103297"/>
                </a:lnTo>
                <a:lnTo>
                  <a:pt x="59113" y="103209"/>
                </a:lnTo>
                <a:lnTo>
                  <a:pt x="59757" y="103120"/>
                </a:lnTo>
                <a:lnTo>
                  <a:pt x="60402" y="103019"/>
                </a:lnTo>
                <a:lnTo>
                  <a:pt x="61033" y="102906"/>
                </a:lnTo>
                <a:lnTo>
                  <a:pt x="61678" y="102792"/>
                </a:lnTo>
                <a:lnTo>
                  <a:pt x="62309" y="102665"/>
                </a:lnTo>
                <a:lnTo>
                  <a:pt x="62941" y="102527"/>
                </a:lnTo>
                <a:lnTo>
                  <a:pt x="63573" y="102388"/>
                </a:lnTo>
                <a:lnTo>
                  <a:pt x="64192" y="102236"/>
                </a:lnTo>
                <a:lnTo>
                  <a:pt x="64823" y="102084"/>
                </a:lnTo>
                <a:lnTo>
                  <a:pt x="65442" y="101920"/>
                </a:lnTo>
                <a:lnTo>
                  <a:pt x="66049" y="101743"/>
                </a:lnTo>
                <a:lnTo>
                  <a:pt x="66668" y="101566"/>
                </a:lnTo>
                <a:lnTo>
                  <a:pt x="67274" y="101377"/>
                </a:lnTo>
                <a:lnTo>
                  <a:pt x="67881" y="101187"/>
                </a:lnTo>
                <a:lnTo>
                  <a:pt x="68487" y="100985"/>
                </a:lnTo>
                <a:lnTo>
                  <a:pt x="69094" y="100783"/>
                </a:lnTo>
                <a:lnTo>
                  <a:pt x="69687" y="100568"/>
                </a:lnTo>
                <a:lnTo>
                  <a:pt x="70281" y="100341"/>
                </a:lnTo>
                <a:lnTo>
                  <a:pt x="70875" y="100114"/>
                </a:lnTo>
                <a:lnTo>
                  <a:pt x="71456" y="99886"/>
                </a:lnTo>
                <a:lnTo>
                  <a:pt x="72037" y="99634"/>
                </a:lnTo>
                <a:lnTo>
                  <a:pt x="72618" y="99394"/>
                </a:lnTo>
                <a:lnTo>
                  <a:pt x="73199" y="99128"/>
                </a:lnTo>
                <a:lnTo>
                  <a:pt x="73768" y="98876"/>
                </a:lnTo>
                <a:lnTo>
                  <a:pt x="74336" y="98598"/>
                </a:lnTo>
                <a:lnTo>
                  <a:pt x="74905" y="98320"/>
                </a:lnTo>
                <a:lnTo>
                  <a:pt x="75461" y="98042"/>
                </a:lnTo>
                <a:lnTo>
                  <a:pt x="76029" y="97751"/>
                </a:lnTo>
                <a:lnTo>
                  <a:pt x="76573" y="97461"/>
                </a:lnTo>
                <a:lnTo>
                  <a:pt x="77129" y="97158"/>
                </a:lnTo>
                <a:lnTo>
                  <a:pt x="77672" y="96842"/>
                </a:lnTo>
                <a:lnTo>
                  <a:pt x="78746" y="96210"/>
                </a:lnTo>
                <a:lnTo>
                  <a:pt x="79807" y="95541"/>
                </a:lnTo>
                <a:lnTo>
                  <a:pt x="80855" y="94859"/>
                </a:lnTo>
                <a:lnTo>
                  <a:pt x="81879" y="94151"/>
                </a:lnTo>
                <a:lnTo>
                  <a:pt x="82889" y="93418"/>
                </a:lnTo>
                <a:lnTo>
                  <a:pt x="83875" y="92660"/>
                </a:lnTo>
                <a:lnTo>
                  <a:pt x="84848" y="91877"/>
                </a:lnTo>
                <a:lnTo>
                  <a:pt x="85795" y="91069"/>
                </a:lnTo>
                <a:lnTo>
                  <a:pt x="86730" y="90248"/>
                </a:lnTo>
                <a:lnTo>
                  <a:pt x="87640" y="89401"/>
                </a:lnTo>
                <a:lnTo>
                  <a:pt x="88524" y="88530"/>
                </a:lnTo>
                <a:lnTo>
                  <a:pt x="89396" y="87633"/>
                </a:lnTo>
                <a:lnTo>
                  <a:pt x="90242" y="86723"/>
                </a:lnTo>
                <a:lnTo>
                  <a:pt x="91076" y="85788"/>
                </a:lnTo>
                <a:lnTo>
                  <a:pt x="91872" y="84841"/>
                </a:lnTo>
                <a:lnTo>
                  <a:pt x="92655" y="83868"/>
                </a:lnTo>
                <a:lnTo>
                  <a:pt x="93413" y="82883"/>
                </a:lnTo>
                <a:lnTo>
                  <a:pt x="94146" y="81872"/>
                </a:lnTo>
                <a:lnTo>
                  <a:pt x="94853" y="80849"/>
                </a:lnTo>
                <a:lnTo>
                  <a:pt x="95548" y="79813"/>
                </a:lnTo>
                <a:lnTo>
                  <a:pt x="96205" y="78752"/>
                </a:lnTo>
                <a:lnTo>
                  <a:pt x="96850" y="77666"/>
                </a:lnTo>
                <a:lnTo>
                  <a:pt x="97153" y="77122"/>
                </a:lnTo>
                <a:lnTo>
                  <a:pt x="97456" y="76579"/>
                </a:lnTo>
                <a:lnTo>
                  <a:pt x="97759" y="76023"/>
                </a:lnTo>
                <a:lnTo>
                  <a:pt x="98037" y="75467"/>
                </a:lnTo>
                <a:lnTo>
                  <a:pt x="98328" y="74912"/>
                </a:lnTo>
                <a:lnTo>
                  <a:pt x="98606" y="74343"/>
                </a:lnTo>
                <a:lnTo>
                  <a:pt x="98871" y="73775"/>
                </a:lnTo>
                <a:lnTo>
                  <a:pt x="99136" y="73194"/>
                </a:lnTo>
                <a:lnTo>
                  <a:pt x="99389" y="72625"/>
                </a:lnTo>
                <a:lnTo>
                  <a:pt x="99642" y="72044"/>
                </a:lnTo>
                <a:lnTo>
                  <a:pt x="99882" y="71463"/>
                </a:lnTo>
                <a:lnTo>
                  <a:pt x="100122" y="70869"/>
                </a:lnTo>
                <a:lnTo>
                  <a:pt x="100349" y="70288"/>
                </a:lnTo>
                <a:lnTo>
                  <a:pt x="100564" y="69694"/>
                </a:lnTo>
                <a:lnTo>
                  <a:pt x="100779" y="69088"/>
                </a:lnTo>
                <a:lnTo>
                  <a:pt x="100993" y="68494"/>
                </a:lnTo>
                <a:lnTo>
                  <a:pt x="101196" y="67888"/>
                </a:lnTo>
                <a:lnTo>
                  <a:pt x="101385" y="67282"/>
                </a:lnTo>
                <a:lnTo>
                  <a:pt x="101575" y="66675"/>
                </a:lnTo>
                <a:lnTo>
                  <a:pt x="101751" y="66056"/>
                </a:lnTo>
                <a:lnTo>
                  <a:pt x="101916" y="65437"/>
                </a:lnTo>
                <a:lnTo>
                  <a:pt x="102080" y="64818"/>
                </a:lnTo>
                <a:lnTo>
                  <a:pt x="102244" y="64199"/>
                </a:lnTo>
                <a:lnTo>
                  <a:pt x="102383" y="63568"/>
                </a:lnTo>
                <a:lnTo>
                  <a:pt x="102535" y="62936"/>
                </a:lnTo>
                <a:lnTo>
                  <a:pt x="102661" y="62304"/>
                </a:lnTo>
                <a:lnTo>
                  <a:pt x="102787" y="61673"/>
                </a:lnTo>
                <a:lnTo>
                  <a:pt x="102901" y="61041"/>
                </a:lnTo>
                <a:lnTo>
                  <a:pt x="103015" y="60397"/>
                </a:lnTo>
                <a:lnTo>
                  <a:pt x="103116" y="59752"/>
                </a:lnTo>
                <a:lnTo>
                  <a:pt x="103217" y="59108"/>
                </a:lnTo>
                <a:lnTo>
                  <a:pt x="103305" y="58464"/>
                </a:lnTo>
                <a:lnTo>
                  <a:pt x="103381" y="57820"/>
                </a:lnTo>
                <a:lnTo>
                  <a:pt x="103444" y="57163"/>
                </a:lnTo>
                <a:lnTo>
                  <a:pt x="103508" y="56506"/>
                </a:lnTo>
                <a:lnTo>
                  <a:pt x="103571" y="55849"/>
                </a:lnTo>
                <a:lnTo>
                  <a:pt x="103609" y="55192"/>
                </a:lnTo>
                <a:lnTo>
                  <a:pt x="103646" y="54523"/>
                </a:lnTo>
                <a:lnTo>
                  <a:pt x="103672" y="53866"/>
                </a:lnTo>
                <a:lnTo>
                  <a:pt x="103697" y="53196"/>
                </a:lnTo>
                <a:lnTo>
                  <a:pt x="103710" y="52527"/>
                </a:lnTo>
                <a:lnTo>
                  <a:pt x="103710" y="51857"/>
                </a:lnTo>
                <a:lnTo>
                  <a:pt x="103710" y="51188"/>
                </a:lnTo>
                <a:lnTo>
                  <a:pt x="103697" y="50518"/>
                </a:lnTo>
                <a:lnTo>
                  <a:pt x="103672" y="49861"/>
                </a:lnTo>
                <a:lnTo>
                  <a:pt x="103646" y="49192"/>
                </a:lnTo>
                <a:lnTo>
                  <a:pt x="103609" y="48535"/>
                </a:lnTo>
                <a:lnTo>
                  <a:pt x="103571" y="47865"/>
                </a:lnTo>
                <a:lnTo>
                  <a:pt x="103508" y="47208"/>
                </a:lnTo>
                <a:lnTo>
                  <a:pt x="103444" y="46564"/>
                </a:lnTo>
                <a:lnTo>
                  <a:pt x="103381" y="45907"/>
                </a:lnTo>
                <a:lnTo>
                  <a:pt x="103305" y="45250"/>
                </a:lnTo>
                <a:lnTo>
                  <a:pt x="103217" y="44606"/>
                </a:lnTo>
                <a:lnTo>
                  <a:pt x="103116" y="43962"/>
                </a:lnTo>
                <a:lnTo>
                  <a:pt x="103015" y="43317"/>
                </a:lnTo>
                <a:lnTo>
                  <a:pt x="102901" y="42686"/>
                </a:lnTo>
                <a:lnTo>
                  <a:pt x="102787" y="42042"/>
                </a:lnTo>
                <a:lnTo>
                  <a:pt x="102661" y="41410"/>
                </a:lnTo>
                <a:lnTo>
                  <a:pt x="102535" y="40778"/>
                </a:lnTo>
                <a:lnTo>
                  <a:pt x="102383" y="40147"/>
                </a:lnTo>
                <a:lnTo>
                  <a:pt x="102244" y="39528"/>
                </a:lnTo>
                <a:lnTo>
                  <a:pt x="102080" y="38896"/>
                </a:lnTo>
                <a:lnTo>
                  <a:pt x="101916" y="38277"/>
                </a:lnTo>
                <a:lnTo>
                  <a:pt x="101751" y="37658"/>
                </a:lnTo>
                <a:lnTo>
                  <a:pt x="101575" y="37052"/>
                </a:lnTo>
                <a:lnTo>
                  <a:pt x="101385" y="36445"/>
                </a:lnTo>
                <a:lnTo>
                  <a:pt x="101196" y="35826"/>
                </a:lnTo>
                <a:lnTo>
                  <a:pt x="100993" y="35233"/>
                </a:lnTo>
                <a:lnTo>
                  <a:pt x="100779" y="34626"/>
                </a:lnTo>
                <a:lnTo>
                  <a:pt x="100564" y="34032"/>
                </a:lnTo>
                <a:lnTo>
                  <a:pt x="100349" y="33439"/>
                </a:lnTo>
                <a:lnTo>
                  <a:pt x="100122" y="32845"/>
                </a:lnTo>
                <a:lnTo>
                  <a:pt x="99882" y="32264"/>
                </a:lnTo>
                <a:lnTo>
                  <a:pt x="99642" y="31670"/>
                </a:lnTo>
                <a:lnTo>
                  <a:pt x="99389" y="31102"/>
                </a:lnTo>
                <a:lnTo>
                  <a:pt x="99136" y="30521"/>
                </a:lnTo>
                <a:lnTo>
                  <a:pt x="98871" y="29952"/>
                </a:lnTo>
                <a:lnTo>
                  <a:pt x="98606" y="29384"/>
                </a:lnTo>
                <a:lnTo>
                  <a:pt x="98328" y="28815"/>
                </a:lnTo>
                <a:lnTo>
                  <a:pt x="98037" y="28247"/>
                </a:lnTo>
                <a:lnTo>
                  <a:pt x="97759" y="27691"/>
                </a:lnTo>
                <a:lnTo>
                  <a:pt x="97456" y="27148"/>
                </a:lnTo>
                <a:lnTo>
                  <a:pt x="97153" y="26592"/>
                </a:lnTo>
                <a:lnTo>
                  <a:pt x="96850" y="26049"/>
                </a:lnTo>
                <a:lnTo>
                  <a:pt x="96205" y="24975"/>
                </a:lnTo>
                <a:lnTo>
                  <a:pt x="95548" y="23914"/>
                </a:lnTo>
                <a:lnTo>
                  <a:pt x="94853" y="22865"/>
                </a:lnTo>
                <a:lnTo>
                  <a:pt x="94146" y="21842"/>
                </a:lnTo>
                <a:lnTo>
                  <a:pt x="93413" y="20831"/>
                </a:lnTo>
                <a:lnTo>
                  <a:pt x="92655" y="19846"/>
                </a:lnTo>
                <a:lnTo>
                  <a:pt x="91872" y="18873"/>
                </a:lnTo>
                <a:lnTo>
                  <a:pt x="91076" y="17926"/>
                </a:lnTo>
                <a:lnTo>
                  <a:pt x="90242" y="16991"/>
                </a:lnTo>
                <a:lnTo>
                  <a:pt x="89396" y="16081"/>
                </a:lnTo>
                <a:lnTo>
                  <a:pt x="88524" y="15197"/>
                </a:lnTo>
                <a:lnTo>
                  <a:pt x="87640" y="14326"/>
                </a:lnTo>
                <a:lnTo>
                  <a:pt x="86730" y="13479"/>
                </a:lnTo>
                <a:lnTo>
                  <a:pt x="85795" y="12645"/>
                </a:lnTo>
                <a:lnTo>
                  <a:pt x="84848" y="11850"/>
                </a:lnTo>
                <a:lnTo>
                  <a:pt x="83875" y="11066"/>
                </a:lnTo>
                <a:lnTo>
                  <a:pt x="82889" y="10308"/>
                </a:lnTo>
                <a:lnTo>
                  <a:pt x="81879" y="9576"/>
                </a:lnTo>
                <a:lnTo>
                  <a:pt x="80855" y="8856"/>
                </a:lnTo>
                <a:lnTo>
                  <a:pt x="79807" y="8173"/>
                </a:lnTo>
                <a:lnTo>
                  <a:pt x="78746" y="7517"/>
                </a:lnTo>
                <a:lnTo>
                  <a:pt x="77672" y="6872"/>
                </a:lnTo>
                <a:lnTo>
                  <a:pt x="77129" y="6569"/>
                </a:lnTo>
                <a:lnTo>
                  <a:pt x="76573" y="6266"/>
                </a:lnTo>
                <a:lnTo>
                  <a:pt x="76029" y="5963"/>
                </a:lnTo>
                <a:lnTo>
                  <a:pt x="75461" y="5672"/>
                </a:lnTo>
                <a:lnTo>
                  <a:pt x="74905" y="5394"/>
                </a:lnTo>
                <a:lnTo>
                  <a:pt x="74336" y="5116"/>
                </a:lnTo>
                <a:lnTo>
                  <a:pt x="73768" y="4851"/>
                </a:lnTo>
                <a:lnTo>
                  <a:pt x="73199" y="4586"/>
                </a:lnTo>
                <a:lnTo>
                  <a:pt x="72618" y="4333"/>
                </a:lnTo>
                <a:lnTo>
                  <a:pt x="72037" y="4080"/>
                </a:lnTo>
                <a:lnTo>
                  <a:pt x="71456" y="3840"/>
                </a:lnTo>
                <a:lnTo>
                  <a:pt x="70875" y="3600"/>
                </a:lnTo>
                <a:lnTo>
                  <a:pt x="70281" y="3373"/>
                </a:lnTo>
                <a:lnTo>
                  <a:pt x="69687" y="3146"/>
                </a:lnTo>
                <a:lnTo>
                  <a:pt x="69094" y="2931"/>
                </a:lnTo>
                <a:lnTo>
                  <a:pt x="68487" y="2729"/>
                </a:lnTo>
                <a:lnTo>
                  <a:pt x="67881" y="2527"/>
                </a:lnTo>
                <a:lnTo>
                  <a:pt x="67274" y="2337"/>
                </a:lnTo>
                <a:lnTo>
                  <a:pt x="66668" y="2148"/>
                </a:lnTo>
                <a:lnTo>
                  <a:pt x="66049" y="1971"/>
                </a:lnTo>
                <a:lnTo>
                  <a:pt x="65442" y="1807"/>
                </a:lnTo>
                <a:lnTo>
                  <a:pt x="64823" y="1642"/>
                </a:lnTo>
                <a:lnTo>
                  <a:pt x="64192" y="1478"/>
                </a:lnTo>
                <a:lnTo>
                  <a:pt x="63573" y="1339"/>
                </a:lnTo>
                <a:lnTo>
                  <a:pt x="62941" y="1188"/>
                </a:lnTo>
                <a:lnTo>
                  <a:pt x="62309" y="1061"/>
                </a:lnTo>
                <a:lnTo>
                  <a:pt x="61678" y="935"/>
                </a:lnTo>
                <a:lnTo>
                  <a:pt x="61033" y="821"/>
                </a:lnTo>
                <a:lnTo>
                  <a:pt x="60402" y="708"/>
                </a:lnTo>
                <a:lnTo>
                  <a:pt x="59757" y="607"/>
                </a:lnTo>
                <a:lnTo>
                  <a:pt x="59113" y="505"/>
                </a:lnTo>
                <a:lnTo>
                  <a:pt x="58456" y="417"/>
                </a:lnTo>
                <a:lnTo>
                  <a:pt x="57812" y="341"/>
                </a:lnTo>
                <a:lnTo>
                  <a:pt x="57155" y="278"/>
                </a:lnTo>
                <a:lnTo>
                  <a:pt x="56510" y="215"/>
                </a:lnTo>
                <a:lnTo>
                  <a:pt x="55853" y="152"/>
                </a:lnTo>
                <a:lnTo>
                  <a:pt x="55184" y="114"/>
                </a:lnTo>
                <a:lnTo>
                  <a:pt x="54527" y="76"/>
                </a:lnTo>
                <a:lnTo>
                  <a:pt x="53857" y="38"/>
                </a:lnTo>
                <a:lnTo>
                  <a:pt x="53200" y="25"/>
                </a:lnTo>
                <a:lnTo>
                  <a:pt x="52531" y="13"/>
                </a:lnTo>
                <a:lnTo>
                  <a:pt x="51861" y="0"/>
                </a:lnTo>
                <a:close/>
              </a:path>
            </a:pathLst>
          </a:custGeom>
          <a:solidFill>
            <a:schemeClr val="tx2">
              <a:lumMod val="20000"/>
              <a:lumOff val="80000"/>
            </a:scheme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6"/>
          <p:cNvSpPr/>
          <p:nvPr/>
        </p:nvSpPr>
        <p:spPr>
          <a:xfrm rot="10800000">
            <a:off x="5012681" y="1407075"/>
            <a:ext cx="728303" cy="728332"/>
          </a:xfrm>
          <a:custGeom>
            <a:avLst/>
            <a:gdLst/>
            <a:ahLst/>
            <a:cxnLst/>
            <a:rect l="l" t="t" r="r" b="b"/>
            <a:pathLst>
              <a:path w="103710" h="103714" extrusionOk="0">
                <a:moveTo>
                  <a:pt x="51861" y="0"/>
                </a:moveTo>
                <a:lnTo>
                  <a:pt x="51192" y="13"/>
                </a:lnTo>
                <a:lnTo>
                  <a:pt x="50522" y="25"/>
                </a:lnTo>
                <a:lnTo>
                  <a:pt x="49852" y="38"/>
                </a:lnTo>
                <a:lnTo>
                  <a:pt x="49183" y="76"/>
                </a:lnTo>
                <a:lnTo>
                  <a:pt x="48526" y="114"/>
                </a:lnTo>
                <a:lnTo>
                  <a:pt x="47869" y="152"/>
                </a:lnTo>
                <a:lnTo>
                  <a:pt x="47212" y="215"/>
                </a:lnTo>
                <a:lnTo>
                  <a:pt x="46555" y="278"/>
                </a:lnTo>
                <a:lnTo>
                  <a:pt x="45898" y="341"/>
                </a:lnTo>
                <a:lnTo>
                  <a:pt x="45254" y="417"/>
                </a:lnTo>
                <a:lnTo>
                  <a:pt x="44610" y="505"/>
                </a:lnTo>
                <a:lnTo>
                  <a:pt x="43965" y="607"/>
                </a:lnTo>
                <a:lnTo>
                  <a:pt x="43321" y="708"/>
                </a:lnTo>
                <a:lnTo>
                  <a:pt x="42677" y="821"/>
                </a:lnTo>
                <a:lnTo>
                  <a:pt x="42045" y="935"/>
                </a:lnTo>
                <a:lnTo>
                  <a:pt x="41401" y="1061"/>
                </a:lnTo>
                <a:lnTo>
                  <a:pt x="40769" y="1188"/>
                </a:lnTo>
                <a:lnTo>
                  <a:pt x="40150" y="1339"/>
                </a:lnTo>
                <a:lnTo>
                  <a:pt x="39518" y="1478"/>
                </a:lnTo>
                <a:lnTo>
                  <a:pt x="38899" y="1642"/>
                </a:lnTo>
                <a:lnTo>
                  <a:pt x="38280" y="1807"/>
                </a:lnTo>
                <a:lnTo>
                  <a:pt x="37661" y="1971"/>
                </a:lnTo>
                <a:lnTo>
                  <a:pt x="37042" y="2148"/>
                </a:lnTo>
                <a:lnTo>
                  <a:pt x="36436" y="2337"/>
                </a:lnTo>
                <a:lnTo>
                  <a:pt x="35829" y="2527"/>
                </a:lnTo>
                <a:lnTo>
                  <a:pt x="35223" y="2729"/>
                </a:lnTo>
                <a:lnTo>
                  <a:pt x="34629" y="2931"/>
                </a:lnTo>
                <a:lnTo>
                  <a:pt x="34023" y="3146"/>
                </a:lnTo>
                <a:lnTo>
                  <a:pt x="33429" y="3373"/>
                </a:lnTo>
                <a:lnTo>
                  <a:pt x="32848" y="3600"/>
                </a:lnTo>
                <a:lnTo>
                  <a:pt x="32254" y="3840"/>
                </a:lnTo>
                <a:lnTo>
                  <a:pt x="31673" y="4080"/>
                </a:lnTo>
                <a:lnTo>
                  <a:pt x="31092" y="4333"/>
                </a:lnTo>
                <a:lnTo>
                  <a:pt x="30510" y="4586"/>
                </a:lnTo>
                <a:lnTo>
                  <a:pt x="29942" y="4851"/>
                </a:lnTo>
                <a:lnTo>
                  <a:pt x="29373" y="5116"/>
                </a:lnTo>
                <a:lnTo>
                  <a:pt x="28805" y="5394"/>
                </a:lnTo>
                <a:lnTo>
                  <a:pt x="28249" y="5672"/>
                </a:lnTo>
                <a:lnTo>
                  <a:pt x="27693" y="5963"/>
                </a:lnTo>
                <a:lnTo>
                  <a:pt x="27137" y="6266"/>
                </a:lnTo>
                <a:lnTo>
                  <a:pt x="26594" y="6569"/>
                </a:lnTo>
                <a:lnTo>
                  <a:pt x="26051" y="6872"/>
                </a:lnTo>
                <a:lnTo>
                  <a:pt x="24964" y="7517"/>
                </a:lnTo>
                <a:lnTo>
                  <a:pt x="23903" y="8173"/>
                </a:lnTo>
                <a:lnTo>
                  <a:pt x="22867" y="8856"/>
                </a:lnTo>
                <a:lnTo>
                  <a:pt x="21831" y="9576"/>
                </a:lnTo>
                <a:lnTo>
                  <a:pt x="20833" y="10308"/>
                </a:lnTo>
                <a:lnTo>
                  <a:pt x="19835" y="11066"/>
                </a:lnTo>
                <a:lnTo>
                  <a:pt x="18875" y="11850"/>
                </a:lnTo>
                <a:lnTo>
                  <a:pt x="17915" y="12645"/>
                </a:lnTo>
                <a:lnTo>
                  <a:pt x="16992" y="13479"/>
                </a:lnTo>
                <a:lnTo>
                  <a:pt x="16083" y="14326"/>
                </a:lnTo>
                <a:lnTo>
                  <a:pt x="15186" y="15197"/>
                </a:lnTo>
                <a:lnTo>
                  <a:pt x="14314" y="16081"/>
                </a:lnTo>
                <a:lnTo>
                  <a:pt x="13468" y="16991"/>
                </a:lnTo>
                <a:lnTo>
                  <a:pt x="12646" y="17926"/>
                </a:lnTo>
                <a:lnTo>
                  <a:pt x="11838" y="18873"/>
                </a:lnTo>
                <a:lnTo>
                  <a:pt x="11055" y="19846"/>
                </a:lnTo>
                <a:lnTo>
                  <a:pt x="10297" y="20831"/>
                </a:lnTo>
                <a:lnTo>
                  <a:pt x="9564" y="21842"/>
                </a:lnTo>
                <a:lnTo>
                  <a:pt x="8856" y="22865"/>
                </a:lnTo>
                <a:lnTo>
                  <a:pt x="8174" y="23914"/>
                </a:lnTo>
                <a:lnTo>
                  <a:pt x="7505" y="24975"/>
                </a:lnTo>
                <a:lnTo>
                  <a:pt x="6873" y="26049"/>
                </a:lnTo>
                <a:lnTo>
                  <a:pt x="6557" y="26592"/>
                </a:lnTo>
                <a:lnTo>
                  <a:pt x="6254" y="27148"/>
                </a:lnTo>
                <a:lnTo>
                  <a:pt x="5963" y="27691"/>
                </a:lnTo>
                <a:lnTo>
                  <a:pt x="5673" y="28247"/>
                </a:lnTo>
                <a:lnTo>
                  <a:pt x="5395" y="28815"/>
                </a:lnTo>
                <a:lnTo>
                  <a:pt x="5117" y="29384"/>
                </a:lnTo>
                <a:lnTo>
                  <a:pt x="4839" y="29952"/>
                </a:lnTo>
                <a:lnTo>
                  <a:pt x="4586" y="30521"/>
                </a:lnTo>
                <a:lnTo>
                  <a:pt x="4321" y="31102"/>
                </a:lnTo>
                <a:lnTo>
                  <a:pt x="4068" y="31670"/>
                </a:lnTo>
                <a:lnTo>
                  <a:pt x="3828" y="32264"/>
                </a:lnTo>
                <a:lnTo>
                  <a:pt x="3601" y="32845"/>
                </a:lnTo>
                <a:lnTo>
                  <a:pt x="3373" y="33439"/>
                </a:lnTo>
                <a:lnTo>
                  <a:pt x="3146" y="34032"/>
                </a:lnTo>
                <a:lnTo>
                  <a:pt x="2931" y="34626"/>
                </a:lnTo>
                <a:lnTo>
                  <a:pt x="2729" y="35233"/>
                </a:lnTo>
                <a:lnTo>
                  <a:pt x="2527" y="35826"/>
                </a:lnTo>
                <a:lnTo>
                  <a:pt x="2325" y="36445"/>
                </a:lnTo>
                <a:lnTo>
                  <a:pt x="2148" y="37052"/>
                </a:lnTo>
                <a:lnTo>
                  <a:pt x="1971" y="37658"/>
                </a:lnTo>
                <a:lnTo>
                  <a:pt x="1794" y="38277"/>
                </a:lnTo>
                <a:lnTo>
                  <a:pt x="1630" y="38896"/>
                </a:lnTo>
                <a:lnTo>
                  <a:pt x="1478" y="39528"/>
                </a:lnTo>
                <a:lnTo>
                  <a:pt x="1327" y="40147"/>
                </a:lnTo>
                <a:lnTo>
                  <a:pt x="1188" y="40778"/>
                </a:lnTo>
                <a:lnTo>
                  <a:pt x="1049" y="41410"/>
                </a:lnTo>
                <a:lnTo>
                  <a:pt x="922" y="42042"/>
                </a:lnTo>
                <a:lnTo>
                  <a:pt x="809" y="42686"/>
                </a:lnTo>
                <a:lnTo>
                  <a:pt x="695" y="43317"/>
                </a:lnTo>
                <a:lnTo>
                  <a:pt x="594" y="43962"/>
                </a:lnTo>
                <a:lnTo>
                  <a:pt x="506" y="44606"/>
                </a:lnTo>
                <a:lnTo>
                  <a:pt x="417" y="45250"/>
                </a:lnTo>
                <a:lnTo>
                  <a:pt x="341" y="45907"/>
                </a:lnTo>
                <a:lnTo>
                  <a:pt x="266" y="46564"/>
                </a:lnTo>
                <a:lnTo>
                  <a:pt x="202" y="47208"/>
                </a:lnTo>
                <a:lnTo>
                  <a:pt x="152" y="47865"/>
                </a:lnTo>
                <a:lnTo>
                  <a:pt x="101" y="48535"/>
                </a:lnTo>
                <a:lnTo>
                  <a:pt x="63" y="49192"/>
                </a:lnTo>
                <a:lnTo>
                  <a:pt x="38" y="49861"/>
                </a:lnTo>
                <a:lnTo>
                  <a:pt x="13" y="50518"/>
                </a:lnTo>
                <a:lnTo>
                  <a:pt x="0" y="51188"/>
                </a:lnTo>
                <a:lnTo>
                  <a:pt x="0" y="51857"/>
                </a:lnTo>
                <a:lnTo>
                  <a:pt x="0" y="52527"/>
                </a:lnTo>
                <a:lnTo>
                  <a:pt x="13" y="53196"/>
                </a:lnTo>
                <a:lnTo>
                  <a:pt x="38" y="53866"/>
                </a:lnTo>
                <a:lnTo>
                  <a:pt x="63" y="54523"/>
                </a:lnTo>
                <a:lnTo>
                  <a:pt x="101" y="55192"/>
                </a:lnTo>
                <a:lnTo>
                  <a:pt x="152" y="55849"/>
                </a:lnTo>
                <a:lnTo>
                  <a:pt x="202" y="56506"/>
                </a:lnTo>
                <a:lnTo>
                  <a:pt x="266" y="57163"/>
                </a:lnTo>
                <a:lnTo>
                  <a:pt x="341" y="57820"/>
                </a:lnTo>
                <a:lnTo>
                  <a:pt x="417" y="58464"/>
                </a:lnTo>
                <a:lnTo>
                  <a:pt x="506" y="59108"/>
                </a:lnTo>
                <a:lnTo>
                  <a:pt x="594" y="59752"/>
                </a:lnTo>
                <a:lnTo>
                  <a:pt x="695" y="60397"/>
                </a:lnTo>
                <a:lnTo>
                  <a:pt x="809" y="61041"/>
                </a:lnTo>
                <a:lnTo>
                  <a:pt x="922" y="61673"/>
                </a:lnTo>
                <a:lnTo>
                  <a:pt x="1049" y="62304"/>
                </a:lnTo>
                <a:lnTo>
                  <a:pt x="1188" y="62936"/>
                </a:lnTo>
                <a:lnTo>
                  <a:pt x="1327" y="63568"/>
                </a:lnTo>
                <a:lnTo>
                  <a:pt x="1478" y="64199"/>
                </a:lnTo>
                <a:lnTo>
                  <a:pt x="1630" y="64818"/>
                </a:lnTo>
                <a:lnTo>
                  <a:pt x="1794" y="65437"/>
                </a:lnTo>
                <a:lnTo>
                  <a:pt x="1971" y="66056"/>
                </a:lnTo>
                <a:lnTo>
                  <a:pt x="2148" y="66675"/>
                </a:lnTo>
                <a:lnTo>
                  <a:pt x="2325" y="67282"/>
                </a:lnTo>
                <a:lnTo>
                  <a:pt x="2527" y="67888"/>
                </a:lnTo>
                <a:lnTo>
                  <a:pt x="2729" y="68494"/>
                </a:lnTo>
                <a:lnTo>
                  <a:pt x="2931" y="69088"/>
                </a:lnTo>
                <a:lnTo>
                  <a:pt x="3146" y="69694"/>
                </a:lnTo>
                <a:lnTo>
                  <a:pt x="3373" y="70288"/>
                </a:lnTo>
                <a:lnTo>
                  <a:pt x="3601" y="70869"/>
                </a:lnTo>
                <a:lnTo>
                  <a:pt x="3828" y="71463"/>
                </a:lnTo>
                <a:lnTo>
                  <a:pt x="4068" y="72044"/>
                </a:lnTo>
                <a:lnTo>
                  <a:pt x="4321" y="72625"/>
                </a:lnTo>
                <a:lnTo>
                  <a:pt x="4586" y="73194"/>
                </a:lnTo>
                <a:lnTo>
                  <a:pt x="4839" y="73775"/>
                </a:lnTo>
                <a:lnTo>
                  <a:pt x="5117" y="74343"/>
                </a:lnTo>
                <a:lnTo>
                  <a:pt x="5395" y="74912"/>
                </a:lnTo>
                <a:lnTo>
                  <a:pt x="5673" y="75467"/>
                </a:lnTo>
                <a:lnTo>
                  <a:pt x="5963" y="76023"/>
                </a:lnTo>
                <a:lnTo>
                  <a:pt x="6254" y="76579"/>
                </a:lnTo>
                <a:lnTo>
                  <a:pt x="6557" y="77122"/>
                </a:lnTo>
                <a:lnTo>
                  <a:pt x="6873" y="77666"/>
                </a:lnTo>
                <a:lnTo>
                  <a:pt x="7189" y="78209"/>
                </a:lnTo>
                <a:lnTo>
                  <a:pt x="7505" y="78752"/>
                </a:lnTo>
                <a:lnTo>
                  <a:pt x="8174" y="79813"/>
                </a:lnTo>
                <a:lnTo>
                  <a:pt x="8856" y="80849"/>
                </a:lnTo>
                <a:lnTo>
                  <a:pt x="9564" y="81872"/>
                </a:lnTo>
                <a:lnTo>
                  <a:pt x="10297" y="82883"/>
                </a:lnTo>
                <a:lnTo>
                  <a:pt x="11055" y="83868"/>
                </a:lnTo>
                <a:lnTo>
                  <a:pt x="11838" y="84841"/>
                </a:lnTo>
                <a:lnTo>
                  <a:pt x="12646" y="85788"/>
                </a:lnTo>
                <a:lnTo>
                  <a:pt x="13468" y="86723"/>
                </a:lnTo>
                <a:lnTo>
                  <a:pt x="14314" y="87633"/>
                </a:lnTo>
                <a:lnTo>
                  <a:pt x="15186" y="88530"/>
                </a:lnTo>
                <a:lnTo>
                  <a:pt x="16083" y="89401"/>
                </a:lnTo>
                <a:lnTo>
                  <a:pt x="16992" y="90248"/>
                </a:lnTo>
                <a:lnTo>
                  <a:pt x="17915" y="91069"/>
                </a:lnTo>
                <a:lnTo>
                  <a:pt x="18875" y="91877"/>
                </a:lnTo>
                <a:lnTo>
                  <a:pt x="19835" y="92660"/>
                </a:lnTo>
                <a:lnTo>
                  <a:pt x="20833" y="93418"/>
                </a:lnTo>
                <a:lnTo>
                  <a:pt x="21831" y="94151"/>
                </a:lnTo>
                <a:lnTo>
                  <a:pt x="22867" y="94859"/>
                </a:lnTo>
                <a:lnTo>
                  <a:pt x="23903" y="95541"/>
                </a:lnTo>
                <a:lnTo>
                  <a:pt x="24964" y="96210"/>
                </a:lnTo>
                <a:lnTo>
                  <a:pt x="26051" y="96842"/>
                </a:lnTo>
                <a:lnTo>
                  <a:pt x="26594" y="97158"/>
                </a:lnTo>
                <a:lnTo>
                  <a:pt x="27137" y="97461"/>
                </a:lnTo>
                <a:lnTo>
                  <a:pt x="27693" y="97751"/>
                </a:lnTo>
                <a:lnTo>
                  <a:pt x="28249" y="98042"/>
                </a:lnTo>
                <a:lnTo>
                  <a:pt x="28805" y="98320"/>
                </a:lnTo>
                <a:lnTo>
                  <a:pt x="29373" y="98598"/>
                </a:lnTo>
                <a:lnTo>
                  <a:pt x="29942" y="98876"/>
                </a:lnTo>
                <a:lnTo>
                  <a:pt x="30510" y="99128"/>
                </a:lnTo>
                <a:lnTo>
                  <a:pt x="31092" y="99394"/>
                </a:lnTo>
                <a:lnTo>
                  <a:pt x="31673" y="99634"/>
                </a:lnTo>
                <a:lnTo>
                  <a:pt x="32254" y="99886"/>
                </a:lnTo>
                <a:lnTo>
                  <a:pt x="32848" y="100114"/>
                </a:lnTo>
                <a:lnTo>
                  <a:pt x="33429" y="100341"/>
                </a:lnTo>
                <a:lnTo>
                  <a:pt x="34023" y="100568"/>
                </a:lnTo>
                <a:lnTo>
                  <a:pt x="34629" y="100783"/>
                </a:lnTo>
                <a:lnTo>
                  <a:pt x="35223" y="100985"/>
                </a:lnTo>
                <a:lnTo>
                  <a:pt x="35829" y="101187"/>
                </a:lnTo>
                <a:lnTo>
                  <a:pt x="36436" y="101377"/>
                </a:lnTo>
                <a:lnTo>
                  <a:pt x="37042" y="101566"/>
                </a:lnTo>
                <a:lnTo>
                  <a:pt x="37661" y="101743"/>
                </a:lnTo>
                <a:lnTo>
                  <a:pt x="38280" y="101920"/>
                </a:lnTo>
                <a:lnTo>
                  <a:pt x="38899" y="102084"/>
                </a:lnTo>
                <a:lnTo>
                  <a:pt x="39518" y="102236"/>
                </a:lnTo>
                <a:lnTo>
                  <a:pt x="40150" y="102388"/>
                </a:lnTo>
                <a:lnTo>
                  <a:pt x="40769" y="102527"/>
                </a:lnTo>
                <a:lnTo>
                  <a:pt x="41401" y="102665"/>
                </a:lnTo>
                <a:lnTo>
                  <a:pt x="42045" y="102792"/>
                </a:lnTo>
                <a:lnTo>
                  <a:pt x="42677" y="102906"/>
                </a:lnTo>
                <a:lnTo>
                  <a:pt x="43321" y="103019"/>
                </a:lnTo>
                <a:lnTo>
                  <a:pt x="43965" y="103120"/>
                </a:lnTo>
                <a:lnTo>
                  <a:pt x="44610" y="103209"/>
                </a:lnTo>
                <a:lnTo>
                  <a:pt x="45254" y="103297"/>
                </a:lnTo>
                <a:lnTo>
                  <a:pt x="45898" y="103373"/>
                </a:lnTo>
                <a:lnTo>
                  <a:pt x="46555" y="103449"/>
                </a:lnTo>
                <a:lnTo>
                  <a:pt x="47212" y="103512"/>
                </a:lnTo>
                <a:lnTo>
                  <a:pt x="47869" y="103562"/>
                </a:lnTo>
                <a:lnTo>
                  <a:pt x="48526" y="103613"/>
                </a:lnTo>
                <a:lnTo>
                  <a:pt x="49183" y="103651"/>
                </a:lnTo>
                <a:lnTo>
                  <a:pt x="49852" y="103676"/>
                </a:lnTo>
                <a:lnTo>
                  <a:pt x="50522" y="103701"/>
                </a:lnTo>
                <a:lnTo>
                  <a:pt x="51192" y="103714"/>
                </a:lnTo>
                <a:lnTo>
                  <a:pt x="52531" y="103714"/>
                </a:lnTo>
                <a:lnTo>
                  <a:pt x="53200" y="103701"/>
                </a:lnTo>
                <a:lnTo>
                  <a:pt x="53857" y="103676"/>
                </a:lnTo>
                <a:lnTo>
                  <a:pt x="54527" y="103651"/>
                </a:lnTo>
                <a:lnTo>
                  <a:pt x="55184" y="103613"/>
                </a:lnTo>
                <a:lnTo>
                  <a:pt x="55853" y="103562"/>
                </a:lnTo>
                <a:lnTo>
                  <a:pt x="56510" y="103512"/>
                </a:lnTo>
                <a:lnTo>
                  <a:pt x="57155" y="103449"/>
                </a:lnTo>
                <a:lnTo>
                  <a:pt x="57812" y="103373"/>
                </a:lnTo>
                <a:lnTo>
                  <a:pt x="58456" y="103297"/>
                </a:lnTo>
                <a:lnTo>
                  <a:pt x="59113" y="103209"/>
                </a:lnTo>
                <a:lnTo>
                  <a:pt x="59757" y="103120"/>
                </a:lnTo>
                <a:lnTo>
                  <a:pt x="60402" y="103019"/>
                </a:lnTo>
                <a:lnTo>
                  <a:pt x="61033" y="102906"/>
                </a:lnTo>
                <a:lnTo>
                  <a:pt x="61678" y="102792"/>
                </a:lnTo>
                <a:lnTo>
                  <a:pt x="62309" y="102665"/>
                </a:lnTo>
                <a:lnTo>
                  <a:pt x="62941" y="102527"/>
                </a:lnTo>
                <a:lnTo>
                  <a:pt x="63573" y="102388"/>
                </a:lnTo>
                <a:lnTo>
                  <a:pt x="64192" y="102236"/>
                </a:lnTo>
                <a:lnTo>
                  <a:pt x="64823" y="102084"/>
                </a:lnTo>
                <a:lnTo>
                  <a:pt x="65442" y="101920"/>
                </a:lnTo>
                <a:lnTo>
                  <a:pt x="66049" y="101743"/>
                </a:lnTo>
                <a:lnTo>
                  <a:pt x="66668" y="101566"/>
                </a:lnTo>
                <a:lnTo>
                  <a:pt x="67274" y="101377"/>
                </a:lnTo>
                <a:lnTo>
                  <a:pt x="67881" y="101187"/>
                </a:lnTo>
                <a:lnTo>
                  <a:pt x="68487" y="100985"/>
                </a:lnTo>
                <a:lnTo>
                  <a:pt x="69094" y="100783"/>
                </a:lnTo>
                <a:lnTo>
                  <a:pt x="69687" y="100568"/>
                </a:lnTo>
                <a:lnTo>
                  <a:pt x="70281" y="100341"/>
                </a:lnTo>
                <a:lnTo>
                  <a:pt x="70875" y="100114"/>
                </a:lnTo>
                <a:lnTo>
                  <a:pt x="71456" y="99886"/>
                </a:lnTo>
                <a:lnTo>
                  <a:pt x="72037" y="99634"/>
                </a:lnTo>
                <a:lnTo>
                  <a:pt x="72618" y="99394"/>
                </a:lnTo>
                <a:lnTo>
                  <a:pt x="73199" y="99128"/>
                </a:lnTo>
                <a:lnTo>
                  <a:pt x="73768" y="98876"/>
                </a:lnTo>
                <a:lnTo>
                  <a:pt x="74336" y="98598"/>
                </a:lnTo>
                <a:lnTo>
                  <a:pt x="74905" y="98320"/>
                </a:lnTo>
                <a:lnTo>
                  <a:pt x="75461" y="98042"/>
                </a:lnTo>
                <a:lnTo>
                  <a:pt x="76029" y="97751"/>
                </a:lnTo>
                <a:lnTo>
                  <a:pt x="76573" y="97461"/>
                </a:lnTo>
                <a:lnTo>
                  <a:pt x="77129" y="97158"/>
                </a:lnTo>
                <a:lnTo>
                  <a:pt x="77672" y="96842"/>
                </a:lnTo>
                <a:lnTo>
                  <a:pt x="78746" y="96210"/>
                </a:lnTo>
                <a:lnTo>
                  <a:pt x="79807" y="95541"/>
                </a:lnTo>
                <a:lnTo>
                  <a:pt x="80855" y="94859"/>
                </a:lnTo>
                <a:lnTo>
                  <a:pt x="81879" y="94151"/>
                </a:lnTo>
                <a:lnTo>
                  <a:pt x="82889" y="93418"/>
                </a:lnTo>
                <a:lnTo>
                  <a:pt x="83875" y="92660"/>
                </a:lnTo>
                <a:lnTo>
                  <a:pt x="84848" y="91877"/>
                </a:lnTo>
                <a:lnTo>
                  <a:pt x="85795" y="91069"/>
                </a:lnTo>
                <a:lnTo>
                  <a:pt x="86730" y="90248"/>
                </a:lnTo>
                <a:lnTo>
                  <a:pt x="87640" y="89401"/>
                </a:lnTo>
                <a:lnTo>
                  <a:pt x="88524" y="88530"/>
                </a:lnTo>
                <a:lnTo>
                  <a:pt x="89396" y="87633"/>
                </a:lnTo>
                <a:lnTo>
                  <a:pt x="90242" y="86723"/>
                </a:lnTo>
                <a:lnTo>
                  <a:pt x="91076" y="85788"/>
                </a:lnTo>
                <a:lnTo>
                  <a:pt x="91872" y="84841"/>
                </a:lnTo>
                <a:lnTo>
                  <a:pt x="92655" y="83868"/>
                </a:lnTo>
                <a:lnTo>
                  <a:pt x="93413" y="82883"/>
                </a:lnTo>
                <a:lnTo>
                  <a:pt x="94146" y="81872"/>
                </a:lnTo>
                <a:lnTo>
                  <a:pt x="94853" y="80849"/>
                </a:lnTo>
                <a:lnTo>
                  <a:pt x="95548" y="79813"/>
                </a:lnTo>
                <a:lnTo>
                  <a:pt x="96205" y="78752"/>
                </a:lnTo>
                <a:lnTo>
                  <a:pt x="96850" y="77666"/>
                </a:lnTo>
                <a:lnTo>
                  <a:pt x="97153" y="77122"/>
                </a:lnTo>
                <a:lnTo>
                  <a:pt x="97456" y="76579"/>
                </a:lnTo>
                <a:lnTo>
                  <a:pt x="97759" y="76023"/>
                </a:lnTo>
                <a:lnTo>
                  <a:pt x="98037" y="75467"/>
                </a:lnTo>
                <a:lnTo>
                  <a:pt x="98328" y="74912"/>
                </a:lnTo>
                <a:lnTo>
                  <a:pt x="98606" y="74343"/>
                </a:lnTo>
                <a:lnTo>
                  <a:pt x="98871" y="73775"/>
                </a:lnTo>
                <a:lnTo>
                  <a:pt x="99136" y="73194"/>
                </a:lnTo>
                <a:lnTo>
                  <a:pt x="99389" y="72625"/>
                </a:lnTo>
                <a:lnTo>
                  <a:pt x="99642" y="72044"/>
                </a:lnTo>
                <a:lnTo>
                  <a:pt x="99882" y="71463"/>
                </a:lnTo>
                <a:lnTo>
                  <a:pt x="100122" y="70869"/>
                </a:lnTo>
                <a:lnTo>
                  <a:pt x="100349" y="70288"/>
                </a:lnTo>
                <a:lnTo>
                  <a:pt x="100564" y="69694"/>
                </a:lnTo>
                <a:lnTo>
                  <a:pt x="100779" y="69088"/>
                </a:lnTo>
                <a:lnTo>
                  <a:pt x="100993" y="68494"/>
                </a:lnTo>
                <a:lnTo>
                  <a:pt x="101196" y="67888"/>
                </a:lnTo>
                <a:lnTo>
                  <a:pt x="101385" y="67282"/>
                </a:lnTo>
                <a:lnTo>
                  <a:pt x="101575" y="66675"/>
                </a:lnTo>
                <a:lnTo>
                  <a:pt x="101751" y="66056"/>
                </a:lnTo>
                <a:lnTo>
                  <a:pt x="101916" y="65437"/>
                </a:lnTo>
                <a:lnTo>
                  <a:pt x="102080" y="64818"/>
                </a:lnTo>
                <a:lnTo>
                  <a:pt x="102244" y="64199"/>
                </a:lnTo>
                <a:lnTo>
                  <a:pt x="102383" y="63568"/>
                </a:lnTo>
                <a:lnTo>
                  <a:pt x="102535" y="62936"/>
                </a:lnTo>
                <a:lnTo>
                  <a:pt x="102661" y="62304"/>
                </a:lnTo>
                <a:lnTo>
                  <a:pt x="102787" y="61673"/>
                </a:lnTo>
                <a:lnTo>
                  <a:pt x="102901" y="61041"/>
                </a:lnTo>
                <a:lnTo>
                  <a:pt x="103015" y="60397"/>
                </a:lnTo>
                <a:lnTo>
                  <a:pt x="103116" y="59752"/>
                </a:lnTo>
                <a:lnTo>
                  <a:pt x="103217" y="59108"/>
                </a:lnTo>
                <a:lnTo>
                  <a:pt x="103305" y="58464"/>
                </a:lnTo>
                <a:lnTo>
                  <a:pt x="103381" y="57820"/>
                </a:lnTo>
                <a:lnTo>
                  <a:pt x="103444" y="57163"/>
                </a:lnTo>
                <a:lnTo>
                  <a:pt x="103508" y="56506"/>
                </a:lnTo>
                <a:lnTo>
                  <a:pt x="103571" y="55849"/>
                </a:lnTo>
                <a:lnTo>
                  <a:pt x="103609" y="55192"/>
                </a:lnTo>
                <a:lnTo>
                  <a:pt x="103646" y="54523"/>
                </a:lnTo>
                <a:lnTo>
                  <a:pt x="103672" y="53866"/>
                </a:lnTo>
                <a:lnTo>
                  <a:pt x="103697" y="53196"/>
                </a:lnTo>
                <a:lnTo>
                  <a:pt x="103710" y="52527"/>
                </a:lnTo>
                <a:lnTo>
                  <a:pt x="103710" y="51857"/>
                </a:lnTo>
                <a:lnTo>
                  <a:pt x="103710" y="51188"/>
                </a:lnTo>
                <a:lnTo>
                  <a:pt x="103697" y="50518"/>
                </a:lnTo>
                <a:lnTo>
                  <a:pt x="103672" y="49861"/>
                </a:lnTo>
                <a:lnTo>
                  <a:pt x="103646" y="49192"/>
                </a:lnTo>
                <a:lnTo>
                  <a:pt x="103609" y="48535"/>
                </a:lnTo>
                <a:lnTo>
                  <a:pt x="103571" y="47865"/>
                </a:lnTo>
                <a:lnTo>
                  <a:pt x="103508" y="47208"/>
                </a:lnTo>
                <a:lnTo>
                  <a:pt x="103444" y="46564"/>
                </a:lnTo>
                <a:lnTo>
                  <a:pt x="103381" y="45907"/>
                </a:lnTo>
                <a:lnTo>
                  <a:pt x="103305" y="45250"/>
                </a:lnTo>
                <a:lnTo>
                  <a:pt x="103217" y="44606"/>
                </a:lnTo>
                <a:lnTo>
                  <a:pt x="103116" y="43962"/>
                </a:lnTo>
                <a:lnTo>
                  <a:pt x="103015" y="43317"/>
                </a:lnTo>
                <a:lnTo>
                  <a:pt x="102901" y="42686"/>
                </a:lnTo>
                <a:lnTo>
                  <a:pt x="102787" y="42042"/>
                </a:lnTo>
                <a:lnTo>
                  <a:pt x="102661" y="41410"/>
                </a:lnTo>
                <a:lnTo>
                  <a:pt x="102535" y="40778"/>
                </a:lnTo>
                <a:lnTo>
                  <a:pt x="102383" y="40147"/>
                </a:lnTo>
                <a:lnTo>
                  <a:pt x="102244" y="39528"/>
                </a:lnTo>
                <a:lnTo>
                  <a:pt x="102080" y="38896"/>
                </a:lnTo>
                <a:lnTo>
                  <a:pt x="101916" y="38277"/>
                </a:lnTo>
                <a:lnTo>
                  <a:pt x="101751" y="37658"/>
                </a:lnTo>
                <a:lnTo>
                  <a:pt x="101575" y="37052"/>
                </a:lnTo>
                <a:lnTo>
                  <a:pt x="101385" y="36445"/>
                </a:lnTo>
                <a:lnTo>
                  <a:pt x="101196" y="35826"/>
                </a:lnTo>
                <a:lnTo>
                  <a:pt x="100993" y="35233"/>
                </a:lnTo>
                <a:lnTo>
                  <a:pt x="100779" y="34626"/>
                </a:lnTo>
                <a:lnTo>
                  <a:pt x="100564" y="34032"/>
                </a:lnTo>
                <a:lnTo>
                  <a:pt x="100349" y="33439"/>
                </a:lnTo>
                <a:lnTo>
                  <a:pt x="100122" y="32845"/>
                </a:lnTo>
                <a:lnTo>
                  <a:pt x="99882" y="32264"/>
                </a:lnTo>
                <a:lnTo>
                  <a:pt x="99642" y="31670"/>
                </a:lnTo>
                <a:lnTo>
                  <a:pt x="99389" y="31102"/>
                </a:lnTo>
                <a:lnTo>
                  <a:pt x="99136" y="30521"/>
                </a:lnTo>
                <a:lnTo>
                  <a:pt x="98871" y="29952"/>
                </a:lnTo>
                <a:lnTo>
                  <a:pt x="98606" y="29384"/>
                </a:lnTo>
                <a:lnTo>
                  <a:pt x="98328" y="28815"/>
                </a:lnTo>
                <a:lnTo>
                  <a:pt x="98037" y="28247"/>
                </a:lnTo>
                <a:lnTo>
                  <a:pt x="97759" y="27691"/>
                </a:lnTo>
                <a:lnTo>
                  <a:pt x="97456" y="27148"/>
                </a:lnTo>
                <a:lnTo>
                  <a:pt x="97153" y="26592"/>
                </a:lnTo>
                <a:lnTo>
                  <a:pt x="96850" y="26049"/>
                </a:lnTo>
                <a:lnTo>
                  <a:pt x="96205" y="24975"/>
                </a:lnTo>
                <a:lnTo>
                  <a:pt x="95548" y="23914"/>
                </a:lnTo>
                <a:lnTo>
                  <a:pt x="94853" y="22865"/>
                </a:lnTo>
                <a:lnTo>
                  <a:pt x="94146" y="21842"/>
                </a:lnTo>
                <a:lnTo>
                  <a:pt x="93413" y="20831"/>
                </a:lnTo>
                <a:lnTo>
                  <a:pt x="92655" y="19846"/>
                </a:lnTo>
                <a:lnTo>
                  <a:pt x="91872" y="18873"/>
                </a:lnTo>
                <a:lnTo>
                  <a:pt x="91076" y="17926"/>
                </a:lnTo>
                <a:lnTo>
                  <a:pt x="90242" y="16991"/>
                </a:lnTo>
                <a:lnTo>
                  <a:pt x="89396" y="16081"/>
                </a:lnTo>
                <a:lnTo>
                  <a:pt x="88524" y="15197"/>
                </a:lnTo>
                <a:lnTo>
                  <a:pt x="87640" y="14326"/>
                </a:lnTo>
                <a:lnTo>
                  <a:pt x="86730" y="13479"/>
                </a:lnTo>
                <a:lnTo>
                  <a:pt x="85795" y="12645"/>
                </a:lnTo>
                <a:lnTo>
                  <a:pt x="84848" y="11850"/>
                </a:lnTo>
                <a:lnTo>
                  <a:pt x="83875" y="11066"/>
                </a:lnTo>
                <a:lnTo>
                  <a:pt x="82889" y="10308"/>
                </a:lnTo>
                <a:lnTo>
                  <a:pt x="81879" y="9576"/>
                </a:lnTo>
                <a:lnTo>
                  <a:pt x="80855" y="8856"/>
                </a:lnTo>
                <a:lnTo>
                  <a:pt x="79807" y="8173"/>
                </a:lnTo>
                <a:lnTo>
                  <a:pt x="78746" y="7517"/>
                </a:lnTo>
                <a:lnTo>
                  <a:pt x="77672" y="6872"/>
                </a:lnTo>
                <a:lnTo>
                  <a:pt x="77129" y="6569"/>
                </a:lnTo>
                <a:lnTo>
                  <a:pt x="76573" y="6266"/>
                </a:lnTo>
                <a:lnTo>
                  <a:pt x="76029" y="5963"/>
                </a:lnTo>
                <a:lnTo>
                  <a:pt x="75461" y="5672"/>
                </a:lnTo>
                <a:lnTo>
                  <a:pt x="74905" y="5394"/>
                </a:lnTo>
                <a:lnTo>
                  <a:pt x="74336" y="5116"/>
                </a:lnTo>
                <a:lnTo>
                  <a:pt x="73768" y="4851"/>
                </a:lnTo>
                <a:lnTo>
                  <a:pt x="73199" y="4586"/>
                </a:lnTo>
                <a:lnTo>
                  <a:pt x="72618" y="4333"/>
                </a:lnTo>
                <a:lnTo>
                  <a:pt x="72037" y="4080"/>
                </a:lnTo>
                <a:lnTo>
                  <a:pt x="71456" y="3840"/>
                </a:lnTo>
                <a:lnTo>
                  <a:pt x="70875" y="3600"/>
                </a:lnTo>
                <a:lnTo>
                  <a:pt x="70281" y="3373"/>
                </a:lnTo>
                <a:lnTo>
                  <a:pt x="69687" y="3146"/>
                </a:lnTo>
                <a:lnTo>
                  <a:pt x="69094" y="2931"/>
                </a:lnTo>
                <a:lnTo>
                  <a:pt x="68487" y="2729"/>
                </a:lnTo>
                <a:lnTo>
                  <a:pt x="67881" y="2527"/>
                </a:lnTo>
                <a:lnTo>
                  <a:pt x="67274" y="2337"/>
                </a:lnTo>
                <a:lnTo>
                  <a:pt x="66668" y="2148"/>
                </a:lnTo>
                <a:lnTo>
                  <a:pt x="66049" y="1971"/>
                </a:lnTo>
                <a:lnTo>
                  <a:pt x="65442" y="1807"/>
                </a:lnTo>
                <a:lnTo>
                  <a:pt x="64823" y="1642"/>
                </a:lnTo>
                <a:lnTo>
                  <a:pt x="64192" y="1478"/>
                </a:lnTo>
                <a:lnTo>
                  <a:pt x="63573" y="1339"/>
                </a:lnTo>
                <a:lnTo>
                  <a:pt x="62941" y="1188"/>
                </a:lnTo>
                <a:lnTo>
                  <a:pt x="62309" y="1061"/>
                </a:lnTo>
                <a:lnTo>
                  <a:pt x="61678" y="935"/>
                </a:lnTo>
                <a:lnTo>
                  <a:pt x="61033" y="821"/>
                </a:lnTo>
                <a:lnTo>
                  <a:pt x="60402" y="708"/>
                </a:lnTo>
                <a:lnTo>
                  <a:pt x="59757" y="607"/>
                </a:lnTo>
                <a:lnTo>
                  <a:pt x="59113" y="505"/>
                </a:lnTo>
                <a:lnTo>
                  <a:pt x="58456" y="417"/>
                </a:lnTo>
                <a:lnTo>
                  <a:pt x="57812" y="341"/>
                </a:lnTo>
                <a:lnTo>
                  <a:pt x="57155" y="278"/>
                </a:lnTo>
                <a:lnTo>
                  <a:pt x="56510" y="215"/>
                </a:lnTo>
                <a:lnTo>
                  <a:pt x="55853" y="152"/>
                </a:lnTo>
                <a:lnTo>
                  <a:pt x="55184" y="114"/>
                </a:lnTo>
                <a:lnTo>
                  <a:pt x="54527" y="76"/>
                </a:lnTo>
                <a:lnTo>
                  <a:pt x="53857" y="38"/>
                </a:lnTo>
                <a:lnTo>
                  <a:pt x="53200" y="25"/>
                </a:lnTo>
                <a:lnTo>
                  <a:pt x="52531" y="13"/>
                </a:lnTo>
                <a:lnTo>
                  <a:pt x="51861" y="0"/>
                </a:lnTo>
                <a:close/>
              </a:path>
            </a:pathLst>
          </a:custGeom>
          <a:solidFill>
            <a:schemeClr val="accent1">
              <a:lumMod val="20000"/>
              <a:lumOff val="80000"/>
            </a:scheme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72;p55">
            <a:extLst>
              <a:ext uri="{FF2B5EF4-FFF2-40B4-BE49-F238E27FC236}">
                <a16:creationId xmlns:a16="http://schemas.microsoft.com/office/drawing/2014/main" id="{956D9F4D-1688-4A39-ADA0-8975087843D7}"/>
              </a:ext>
            </a:extLst>
          </p:cNvPr>
          <p:cNvSpPr/>
          <p:nvPr/>
        </p:nvSpPr>
        <p:spPr>
          <a:xfrm>
            <a:off x="5172037" y="1633250"/>
            <a:ext cx="326725" cy="345950"/>
          </a:xfrm>
          <a:custGeom>
            <a:avLst/>
            <a:gdLst/>
            <a:ahLst/>
            <a:cxnLst/>
            <a:rect l="l" t="t" r="r" b="b"/>
            <a:pathLst>
              <a:path w="13069" h="13838" extrusionOk="0">
                <a:moveTo>
                  <a:pt x="12814" y="1"/>
                </a:moveTo>
                <a:cubicBezTo>
                  <a:pt x="12803" y="1"/>
                  <a:pt x="12791" y="1"/>
                  <a:pt x="12780" y="3"/>
                </a:cubicBezTo>
                <a:lnTo>
                  <a:pt x="4836" y="1028"/>
                </a:lnTo>
                <a:cubicBezTo>
                  <a:pt x="4708" y="1044"/>
                  <a:pt x="4612" y="1152"/>
                  <a:pt x="4611" y="1282"/>
                </a:cubicBezTo>
                <a:lnTo>
                  <a:pt x="4611" y="10154"/>
                </a:lnTo>
                <a:cubicBezTo>
                  <a:pt x="4144" y="9591"/>
                  <a:pt x="3401" y="9225"/>
                  <a:pt x="2563" y="9225"/>
                </a:cubicBezTo>
                <a:cubicBezTo>
                  <a:pt x="1150" y="9225"/>
                  <a:pt x="0" y="10258"/>
                  <a:pt x="0" y="11531"/>
                </a:cubicBezTo>
                <a:cubicBezTo>
                  <a:pt x="0" y="12804"/>
                  <a:pt x="1150" y="13837"/>
                  <a:pt x="2563" y="13837"/>
                </a:cubicBezTo>
                <a:cubicBezTo>
                  <a:pt x="3974" y="13837"/>
                  <a:pt x="5124" y="12803"/>
                  <a:pt x="5124" y="11531"/>
                </a:cubicBezTo>
                <a:lnTo>
                  <a:pt x="5124" y="3044"/>
                </a:lnTo>
                <a:lnTo>
                  <a:pt x="12556" y="2086"/>
                </a:lnTo>
                <a:lnTo>
                  <a:pt x="12556" y="7847"/>
                </a:lnTo>
                <a:cubicBezTo>
                  <a:pt x="12088" y="7285"/>
                  <a:pt x="11344" y="6918"/>
                  <a:pt x="10506" y="6918"/>
                </a:cubicBezTo>
                <a:cubicBezTo>
                  <a:pt x="9093" y="6918"/>
                  <a:pt x="7945" y="7952"/>
                  <a:pt x="7945" y="9225"/>
                </a:cubicBezTo>
                <a:cubicBezTo>
                  <a:pt x="7945" y="10498"/>
                  <a:pt x="9095" y="11531"/>
                  <a:pt x="10506" y="11531"/>
                </a:cubicBezTo>
                <a:cubicBezTo>
                  <a:pt x="11917" y="11531"/>
                  <a:pt x="13069" y="10496"/>
                  <a:pt x="13069" y="9225"/>
                </a:cubicBezTo>
                <a:lnTo>
                  <a:pt x="13069" y="256"/>
                </a:lnTo>
                <a:cubicBezTo>
                  <a:pt x="13067" y="182"/>
                  <a:pt x="13035" y="112"/>
                  <a:pt x="12980" y="64"/>
                </a:cubicBezTo>
                <a:lnTo>
                  <a:pt x="12981" y="64"/>
                </a:lnTo>
                <a:cubicBezTo>
                  <a:pt x="12935" y="23"/>
                  <a:pt x="12875" y="1"/>
                  <a:pt x="1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2042;p55">
            <a:extLst>
              <a:ext uri="{FF2B5EF4-FFF2-40B4-BE49-F238E27FC236}">
                <a16:creationId xmlns:a16="http://schemas.microsoft.com/office/drawing/2014/main" id="{8F6224F4-B0D1-4DA5-9783-705A94260B31}"/>
              </a:ext>
            </a:extLst>
          </p:cNvPr>
          <p:cNvGrpSpPr/>
          <p:nvPr/>
        </p:nvGrpSpPr>
        <p:grpSpPr>
          <a:xfrm>
            <a:off x="840544" y="3241478"/>
            <a:ext cx="371800" cy="371600"/>
            <a:chOff x="2661750" y="1580550"/>
            <a:chExt cx="371800" cy="371600"/>
          </a:xfrm>
        </p:grpSpPr>
        <p:sp>
          <p:nvSpPr>
            <p:cNvPr id="44" name="Google Shape;2043;p55">
              <a:extLst>
                <a:ext uri="{FF2B5EF4-FFF2-40B4-BE49-F238E27FC236}">
                  <a16:creationId xmlns:a16="http://schemas.microsoft.com/office/drawing/2014/main" id="{AE7319C5-8ABE-4CCC-BC62-002FD5435D01}"/>
                </a:ext>
              </a:extLst>
            </p:cNvPr>
            <p:cNvSpPr/>
            <p:nvPr/>
          </p:nvSpPr>
          <p:spPr>
            <a:xfrm>
              <a:off x="2988350" y="1887875"/>
              <a:ext cx="19475" cy="64275"/>
            </a:xfrm>
            <a:custGeom>
              <a:avLst/>
              <a:gdLst/>
              <a:ahLst/>
              <a:cxnLst/>
              <a:rect l="l" t="t" r="r" b="b"/>
              <a:pathLst>
                <a:path w="779" h="2571" extrusionOk="0">
                  <a:moveTo>
                    <a:pt x="390" y="0"/>
                  </a:moveTo>
                  <a:cubicBezTo>
                    <a:pt x="174" y="0"/>
                    <a:pt x="0" y="177"/>
                    <a:pt x="4" y="393"/>
                  </a:cubicBezTo>
                  <a:lnTo>
                    <a:pt x="4" y="2186"/>
                  </a:lnTo>
                  <a:cubicBezTo>
                    <a:pt x="5" y="2399"/>
                    <a:pt x="177" y="2571"/>
                    <a:pt x="390" y="2571"/>
                  </a:cubicBezTo>
                  <a:lnTo>
                    <a:pt x="391" y="2569"/>
                  </a:lnTo>
                  <a:cubicBezTo>
                    <a:pt x="602" y="2569"/>
                    <a:pt x="774" y="2397"/>
                    <a:pt x="774" y="2186"/>
                  </a:cubicBezTo>
                  <a:lnTo>
                    <a:pt x="774" y="393"/>
                  </a:lnTo>
                  <a:cubicBezTo>
                    <a:pt x="779" y="177"/>
                    <a:pt x="604" y="0"/>
                    <a:pt x="390" y="0"/>
                  </a:cubicBezTo>
                  <a:close/>
                </a:path>
              </a:pathLst>
            </a:custGeom>
            <a:solidFill>
              <a:srgbClr val="F0C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44;p55">
              <a:extLst>
                <a:ext uri="{FF2B5EF4-FFF2-40B4-BE49-F238E27FC236}">
                  <a16:creationId xmlns:a16="http://schemas.microsoft.com/office/drawing/2014/main" id="{81DE53C0-D7F3-4CC1-B7B9-5902B3C2304F}"/>
                </a:ext>
              </a:extLst>
            </p:cNvPr>
            <p:cNvSpPr/>
            <p:nvPr/>
          </p:nvSpPr>
          <p:spPr>
            <a:xfrm>
              <a:off x="3007675" y="1907300"/>
              <a:ext cx="25875" cy="25650"/>
            </a:xfrm>
            <a:custGeom>
              <a:avLst/>
              <a:gdLst/>
              <a:ahLst/>
              <a:cxnLst/>
              <a:rect l="l" t="t" r="r" b="b"/>
              <a:pathLst>
                <a:path w="1035" h="1026" extrusionOk="0">
                  <a:moveTo>
                    <a:pt x="521" y="0"/>
                  </a:moveTo>
                  <a:cubicBezTo>
                    <a:pt x="518" y="0"/>
                    <a:pt x="515" y="0"/>
                    <a:pt x="512" y="0"/>
                  </a:cubicBezTo>
                  <a:lnTo>
                    <a:pt x="1" y="0"/>
                  </a:lnTo>
                  <a:lnTo>
                    <a:pt x="1" y="1025"/>
                  </a:lnTo>
                  <a:lnTo>
                    <a:pt x="512" y="1025"/>
                  </a:lnTo>
                  <a:cubicBezTo>
                    <a:pt x="515" y="1025"/>
                    <a:pt x="518" y="1025"/>
                    <a:pt x="521" y="1025"/>
                  </a:cubicBezTo>
                  <a:cubicBezTo>
                    <a:pt x="805" y="1025"/>
                    <a:pt x="1034" y="796"/>
                    <a:pt x="1034" y="512"/>
                  </a:cubicBezTo>
                  <a:cubicBezTo>
                    <a:pt x="1034" y="229"/>
                    <a:pt x="805" y="0"/>
                    <a:pt x="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45;p55">
              <a:extLst>
                <a:ext uri="{FF2B5EF4-FFF2-40B4-BE49-F238E27FC236}">
                  <a16:creationId xmlns:a16="http://schemas.microsoft.com/office/drawing/2014/main" id="{D056195E-9D1D-4B4A-895A-320EB8B52576}"/>
                </a:ext>
              </a:extLst>
            </p:cNvPr>
            <p:cNvSpPr/>
            <p:nvPr/>
          </p:nvSpPr>
          <p:spPr>
            <a:xfrm>
              <a:off x="2661750" y="1580550"/>
              <a:ext cx="281900" cy="25"/>
            </a:xfrm>
            <a:custGeom>
              <a:avLst/>
              <a:gdLst/>
              <a:ahLst/>
              <a:cxnLst/>
              <a:rect l="l" t="t" r="r" b="b"/>
              <a:pathLst>
                <a:path w="11276" h="1" fill="none" extrusionOk="0">
                  <a:moveTo>
                    <a:pt x="1" y="1"/>
                  </a:moveTo>
                  <a:lnTo>
                    <a:pt x="11275" y="1"/>
                  </a:lnTo>
                </a:path>
              </a:pathLst>
            </a:custGeom>
            <a:noFill/>
            <a:ln w="625" cap="rnd" cmpd="sng">
              <a:solidFill>
                <a:srgbClr val="E4C0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46;p55">
              <a:extLst>
                <a:ext uri="{FF2B5EF4-FFF2-40B4-BE49-F238E27FC236}">
                  <a16:creationId xmlns:a16="http://schemas.microsoft.com/office/drawing/2014/main" id="{4BD366E9-A479-462D-9BBA-D42C1B6E4A3D}"/>
                </a:ext>
              </a:extLst>
            </p:cNvPr>
            <p:cNvSpPr/>
            <p:nvPr/>
          </p:nvSpPr>
          <p:spPr>
            <a:xfrm>
              <a:off x="2853925" y="1900875"/>
              <a:ext cx="134550" cy="38475"/>
            </a:xfrm>
            <a:custGeom>
              <a:avLst/>
              <a:gdLst/>
              <a:ahLst/>
              <a:cxnLst/>
              <a:rect l="l" t="t" r="r" b="b"/>
              <a:pathLst>
                <a:path w="5382" h="1539" extrusionOk="0">
                  <a:moveTo>
                    <a:pt x="3657" y="1"/>
                  </a:moveTo>
                  <a:cubicBezTo>
                    <a:pt x="2777" y="899"/>
                    <a:pt x="1595" y="1441"/>
                    <a:pt x="341" y="1520"/>
                  </a:cubicBezTo>
                  <a:cubicBezTo>
                    <a:pt x="228" y="1531"/>
                    <a:pt x="115" y="1539"/>
                    <a:pt x="1" y="1539"/>
                  </a:cubicBezTo>
                  <a:lnTo>
                    <a:pt x="5381" y="1539"/>
                  </a:lnTo>
                  <a:lnTo>
                    <a:pt x="53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47;p55">
              <a:extLst>
                <a:ext uri="{FF2B5EF4-FFF2-40B4-BE49-F238E27FC236}">
                  <a16:creationId xmlns:a16="http://schemas.microsoft.com/office/drawing/2014/main" id="{41443595-37AD-4895-8887-42EA1FB99C40}"/>
                </a:ext>
              </a:extLst>
            </p:cNvPr>
            <p:cNvSpPr/>
            <p:nvPr/>
          </p:nvSpPr>
          <p:spPr>
            <a:xfrm>
              <a:off x="2725825" y="1683075"/>
              <a:ext cx="256250" cy="256275"/>
            </a:xfrm>
            <a:custGeom>
              <a:avLst/>
              <a:gdLst/>
              <a:ahLst/>
              <a:cxnLst/>
              <a:rect l="l" t="t" r="r" b="b"/>
              <a:pathLst>
                <a:path w="10250" h="10251" extrusionOk="0">
                  <a:moveTo>
                    <a:pt x="5125" y="1283"/>
                  </a:moveTo>
                  <a:cubicBezTo>
                    <a:pt x="7249" y="1283"/>
                    <a:pt x="8970" y="3002"/>
                    <a:pt x="8970" y="5125"/>
                  </a:cubicBezTo>
                  <a:cubicBezTo>
                    <a:pt x="8970" y="7249"/>
                    <a:pt x="7248" y="8969"/>
                    <a:pt x="5126" y="8969"/>
                  </a:cubicBezTo>
                  <a:lnTo>
                    <a:pt x="5125" y="8969"/>
                  </a:lnTo>
                  <a:cubicBezTo>
                    <a:pt x="3001" y="8969"/>
                    <a:pt x="1282" y="7247"/>
                    <a:pt x="1282" y="5125"/>
                  </a:cubicBezTo>
                  <a:cubicBezTo>
                    <a:pt x="1282" y="3003"/>
                    <a:pt x="3001" y="1283"/>
                    <a:pt x="5125" y="1283"/>
                  </a:cubicBezTo>
                  <a:close/>
                  <a:moveTo>
                    <a:pt x="5125" y="0"/>
                  </a:moveTo>
                  <a:cubicBezTo>
                    <a:pt x="2293" y="0"/>
                    <a:pt x="1" y="2295"/>
                    <a:pt x="1" y="5125"/>
                  </a:cubicBezTo>
                  <a:cubicBezTo>
                    <a:pt x="1" y="7956"/>
                    <a:pt x="2293" y="10251"/>
                    <a:pt x="5125" y="10251"/>
                  </a:cubicBezTo>
                  <a:cubicBezTo>
                    <a:pt x="7957" y="10251"/>
                    <a:pt x="10250" y="7956"/>
                    <a:pt x="10250" y="5125"/>
                  </a:cubicBezTo>
                  <a:cubicBezTo>
                    <a:pt x="10250" y="2295"/>
                    <a:pt x="7956" y="0"/>
                    <a:pt x="51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48;p55">
              <a:extLst>
                <a:ext uri="{FF2B5EF4-FFF2-40B4-BE49-F238E27FC236}">
                  <a16:creationId xmlns:a16="http://schemas.microsoft.com/office/drawing/2014/main" id="{E7D163DE-C0FD-4FB8-BEF8-126EB2EE81D0}"/>
                </a:ext>
              </a:extLst>
            </p:cNvPr>
            <p:cNvSpPr/>
            <p:nvPr/>
          </p:nvSpPr>
          <p:spPr>
            <a:xfrm>
              <a:off x="2813775" y="1714275"/>
              <a:ext cx="142700" cy="193850"/>
            </a:xfrm>
            <a:custGeom>
              <a:avLst/>
              <a:gdLst/>
              <a:ahLst/>
              <a:cxnLst/>
              <a:rect l="l" t="t" r="r" b="b"/>
              <a:pathLst>
                <a:path w="5708" h="7754" extrusionOk="0">
                  <a:moveTo>
                    <a:pt x="3094" y="618"/>
                  </a:moveTo>
                  <a:cubicBezTo>
                    <a:pt x="4362" y="1195"/>
                    <a:pt x="5195" y="2468"/>
                    <a:pt x="5195" y="3877"/>
                  </a:cubicBezTo>
                  <a:cubicBezTo>
                    <a:pt x="5195" y="5286"/>
                    <a:pt x="4363" y="6560"/>
                    <a:pt x="3094" y="7138"/>
                  </a:cubicBezTo>
                  <a:cubicBezTo>
                    <a:pt x="2933" y="6574"/>
                    <a:pt x="2418" y="6184"/>
                    <a:pt x="1831" y="6184"/>
                  </a:cubicBezTo>
                  <a:lnTo>
                    <a:pt x="838" y="6184"/>
                  </a:lnTo>
                  <a:cubicBezTo>
                    <a:pt x="679" y="6182"/>
                    <a:pt x="558" y="6039"/>
                    <a:pt x="587" y="5882"/>
                  </a:cubicBezTo>
                  <a:cubicBezTo>
                    <a:pt x="606" y="5764"/>
                    <a:pt x="732" y="5671"/>
                    <a:pt x="869" y="5671"/>
                  </a:cubicBezTo>
                  <a:lnTo>
                    <a:pt x="3665" y="5671"/>
                  </a:lnTo>
                  <a:cubicBezTo>
                    <a:pt x="3665" y="5671"/>
                    <a:pt x="3666" y="5671"/>
                    <a:pt x="3667" y="5671"/>
                  </a:cubicBezTo>
                  <a:cubicBezTo>
                    <a:pt x="4142" y="5671"/>
                    <a:pt x="4503" y="5242"/>
                    <a:pt x="4422" y="4772"/>
                  </a:cubicBezTo>
                  <a:cubicBezTo>
                    <a:pt x="4362" y="4409"/>
                    <a:pt x="4022" y="4134"/>
                    <a:pt x="3634" y="4134"/>
                  </a:cubicBezTo>
                  <a:lnTo>
                    <a:pt x="838" y="4134"/>
                  </a:lnTo>
                  <a:cubicBezTo>
                    <a:pt x="762" y="4134"/>
                    <a:pt x="691" y="4101"/>
                    <a:pt x="642" y="4042"/>
                  </a:cubicBezTo>
                  <a:cubicBezTo>
                    <a:pt x="593" y="3984"/>
                    <a:pt x="572" y="3908"/>
                    <a:pt x="584" y="3833"/>
                  </a:cubicBezTo>
                  <a:cubicBezTo>
                    <a:pt x="605" y="3714"/>
                    <a:pt x="730" y="3622"/>
                    <a:pt x="869" y="3622"/>
                  </a:cubicBezTo>
                  <a:lnTo>
                    <a:pt x="3665" y="3622"/>
                  </a:lnTo>
                  <a:cubicBezTo>
                    <a:pt x="4141" y="3622"/>
                    <a:pt x="4503" y="3194"/>
                    <a:pt x="4422" y="2724"/>
                  </a:cubicBezTo>
                  <a:cubicBezTo>
                    <a:pt x="4362" y="2359"/>
                    <a:pt x="4022" y="2084"/>
                    <a:pt x="3634" y="2084"/>
                  </a:cubicBezTo>
                  <a:lnTo>
                    <a:pt x="838" y="2084"/>
                  </a:lnTo>
                  <a:cubicBezTo>
                    <a:pt x="762" y="2084"/>
                    <a:pt x="690" y="2051"/>
                    <a:pt x="642" y="1992"/>
                  </a:cubicBezTo>
                  <a:cubicBezTo>
                    <a:pt x="593" y="1935"/>
                    <a:pt x="572" y="1857"/>
                    <a:pt x="585" y="1782"/>
                  </a:cubicBezTo>
                  <a:cubicBezTo>
                    <a:pt x="605" y="1663"/>
                    <a:pt x="730" y="1571"/>
                    <a:pt x="869" y="1571"/>
                  </a:cubicBezTo>
                  <a:lnTo>
                    <a:pt x="1830" y="1571"/>
                  </a:lnTo>
                  <a:cubicBezTo>
                    <a:pt x="2417" y="1571"/>
                    <a:pt x="2932" y="1182"/>
                    <a:pt x="3094" y="618"/>
                  </a:cubicBezTo>
                  <a:close/>
                  <a:moveTo>
                    <a:pt x="2888" y="0"/>
                  </a:moveTo>
                  <a:cubicBezTo>
                    <a:pt x="2752" y="0"/>
                    <a:pt x="2633" y="109"/>
                    <a:pt x="2633" y="256"/>
                  </a:cubicBezTo>
                  <a:cubicBezTo>
                    <a:pt x="2633" y="699"/>
                    <a:pt x="2273" y="1058"/>
                    <a:pt x="1831" y="1058"/>
                  </a:cubicBezTo>
                  <a:lnTo>
                    <a:pt x="869" y="1058"/>
                  </a:lnTo>
                  <a:cubicBezTo>
                    <a:pt x="481" y="1058"/>
                    <a:pt x="142" y="1332"/>
                    <a:pt x="81" y="1698"/>
                  </a:cubicBezTo>
                  <a:cubicBezTo>
                    <a:pt x="0" y="2168"/>
                    <a:pt x="362" y="2596"/>
                    <a:pt x="838" y="2596"/>
                  </a:cubicBezTo>
                  <a:lnTo>
                    <a:pt x="3634" y="2596"/>
                  </a:lnTo>
                  <a:cubicBezTo>
                    <a:pt x="3773" y="2596"/>
                    <a:pt x="3897" y="2689"/>
                    <a:pt x="3918" y="2807"/>
                  </a:cubicBezTo>
                  <a:cubicBezTo>
                    <a:pt x="3945" y="2964"/>
                    <a:pt x="3824" y="3107"/>
                    <a:pt x="3666" y="3108"/>
                  </a:cubicBezTo>
                  <a:lnTo>
                    <a:pt x="869" y="3108"/>
                  </a:lnTo>
                  <a:cubicBezTo>
                    <a:pt x="481" y="3108"/>
                    <a:pt x="142" y="3383"/>
                    <a:pt x="81" y="3747"/>
                  </a:cubicBezTo>
                  <a:cubicBezTo>
                    <a:pt x="0" y="4216"/>
                    <a:pt x="361" y="4646"/>
                    <a:pt x="838" y="4646"/>
                  </a:cubicBezTo>
                  <a:lnTo>
                    <a:pt x="3635" y="4646"/>
                  </a:lnTo>
                  <a:cubicBezTo>
                    <a:pt x="3774" y="4646"/>
                    <a:pt x="3898" y="4738"/>
                    <a:pt x="3918" y="4857"/>
                  </a:cubicBezTo>
                  <a:cubicBezTo>
                    <a:pt x="3946" y="5014"/>
                    <a:pt x="3826" y="5158"/>
                    <a:pt x="3666" y="5159"/>
                  </a:cubicBezTo>
                  <a:lnTo>
                    <a:pt x="870" y="5159"/>
                  </a:lnTo>
                  <a:cubicBezTo>
                    <a:pt x="482" y="5159"/>
                    <a:pt x="142" y="5432"/>
                    <a:pt x="81" y="5797"/>
                  </a:cubicBezTo>
                  <a:cubicBezTo>
                    <a:pt x="0" y="6267"/>
                    <a:pt x="362" y="6697"/>
                    <a:pt x="838" y="6697"/>
                  </a:cubicBezTo>
                  <a:lnTo>
                    <a:pt x="1831" y="6697"/>
                  </a:lnTo>
                  <a:cubicBezTo>
                    <a:pt x="2273" y="6697"/>
                    <a:pt x="2631" y="7055"/>
                    <a:pt x="2633" y="7497"/>
                  </a:cubicBezTo>
                  <a:cubicBezTo>
                    <a:pt x="2633" y="7580"/>
                    <a:pt x="2672" y="7658"/>
                    <a:pt x="2741" y="7707"/>
                  </a:cubicBezTo>
                  <a:cubicBezTo>
                    <a:pt x="2784" y="7737"/>
                    <a:pt x="2836" y="7753"/>
                    <a:pt x="2889" y="7753"/>
                  </a:cubicBezTo>
                  <a:cubicBezTo>
                    <a:pt x="2919" y="7753"/>
                    <a:pt x="2947" y="7748"/>
                    <a:pt x="2974" y="7739"/>
                  </a:cubicBezTo>
                  <a:cubicBezTo>
                    <a:pt x="4609" y="7161"/>
                    <a:pt x="5707" y="5609"/>
                    <a:pt x="5707" y="3877"/>
                  </a:cubicBezTo>
                  <a:cubicBezTo>
                    <a:pt x="5707" y="2146"/>
                    <a:pt x="4609" y="594"/>
                    <a:pt x="2974" y="15"/>
                  </a:cubicBezTo>
                  <a:cubicBezTo>
                    <a:pt x="2945" y="5"/>
                    <a:pt x="2916" y="0"/>
                    <a:pt x="28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49;p55">
              <a:extLst>
                <a:ext uri="{FF2B5EF4-FFF2-40B4-BE49-F238E27FC236}">
                  <a16:creationId xmlns:a16="http://schemas.microsoft.com/office/drawing/2014/main" id="{8E40F271-1E59-47CD-9B1B-850D48D694C9}"/>
                </a:ext>
              </a:extLst>
            </p:cNvPr>
            <p:cNvSpPr/>
            <p:nvPr/>
          </p:nvSpPr>
          <p:spPr>
            <a:xfrm>
              <a:off x="2746700" y="1631800"/>
              <a:ext cx="117800" cy="19250"/>
            </a:xfrm>
            <a:custGeom>
              <a:avLst/>
              <a:gdLst/>
              <a:ahLst/>
              <a:cxnLst/>
              <a:rect l="l" t="t" r="r" b="b"/>
              <a:pathLst>
                <a:path w="4712" h="770" extrusionOk="0">
                  <a:moveTo>
                    <a:pt x="0" y="0"/>
                  </a:moveTo>
                  <a:cubicBezTo>
                    <a:pt x="79" y="235"/>
                    <a:pt x="150" y="491"/>
                    <a:pt x="216" y="770"/>
                  </a:cubicBezTo>
                  <a:lnTo>
                    <a:pt x="4504" y="770"/>
                  </a:lnTo>
                  <a:cubicBezTo>
                    <a:pt x="4566" y="515"/>
                    <a:pt x="4634" y="254"/>
                    <a:pt x="47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50;p55">
              <a:extLst>
                <a:ext uri="{FF2B5EF4-FFF2-40B4-BE49-F238E27FC236}">
                  <a16:creationId xmlns:a16="http://schemas.microsoft.com/office/drawing/2014/main" id="{0BD1F587-79F4-4BD0-9D28-31F34851E36C}"/>
                </a:ext>
              </a:extLst>
            </p:cNvPr>
            <p:cNvSpPr/>
            <p:nvPr/>
          </p:nvSpPr>
          <p:spPr>
            <a:xfrm>
              <a:off x="2706125" y="1580550"/>
              <a:ext cx="192650" cy="51275"/>
            </a:xfrm>
            <a:custGeom>
              <a:avLst/>
              <a:gdLst/>
              <a:ahLst/>
              <a:cxnLst/>
              <a:rect l="l" t="t" r="r" b="b"/>
              <a:pathLst>
                <a:path w="7706" h="2051" extrusionOk="0">
                  <a:moveTo>
                    <a:pt x="1" y="1"/>
                  </a:moveTo>
                  <a:cubicBezTo>
                    <a:pt x="944" y="1"/>
                    <a:pt x="1529" y="889"/>
                    <a:pt x="1901" y="2050"/>
                  </a:cubicBezTo>
                  <a:lnTo>
                    <a:pt x="6065" y="2050"/>
                  </a:lnTo>
                  <a:cubicBezTo>
                    <a:pt x="6385" y="965"/>
                    <a:pt x="6860" y="1"/>
                    <a:pt x="77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51;p55">
              <a:extLst>
                <a:ext uri="{FF2B5EF4-FFF2-40B4-BE49-F238E27FC236}">
                  <a16:creationId xmlns:a16="http://schemas.microsoft.com/office/drawing/2014/main" id="{ECD216D5-224D-4A3E-B391-25EFEE4C5C6A}"/>
                </a:ext>
              </a:extLst>
            </p:cNvPr>
            <p:cNvSpPr/>
            <p:nvPr/>
          </p:nvSpPr>
          <p:spPr>
            <a:xfrm>
              <a:off x="2758850" y="1651025"/>
              <a:ext cx="93850" cy="64925"/>
            </a:xfrm>
            <a:custGeom>
              <a:avLst/>
              <a:gdLst/>
              <a:ahLst/>
              <a:cxnLst/>
              <a:rect l="l" t="t" r="r" b="b"/>
              <a:pathLst>
                <a:path w="3754" h="2597" extrusionOk="0">
                  <a:moveTo>
                    <a:pt x="0" y="1"/>
                  </a:moveTo>
                  <a:cubicBezTo>
                    <a:pt x="200" y="866"/>
                    <a:pt x="312" y="1799"/>
                    <a:pt x="386" y="2597"/>
                  </a:cubicBezTo>
                  <a:cubicBezTo>
                    <a:pt x="1236" y="1831"/>
                    <a:pt x="2319" y="1374"/>
                    <a:pt x="3460" y="1299"/>
                  </a:cubicBezTo>
                  <a:cubicBezTo>
                    <a:pt x="3551" y="924"/>
                    <a:pt x="3643" y="470"/>
                    <a:pt x="3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52;p55">
              <a:extLst>
                <a:ext uri="{FF2B5EF4-FFF2-40B4-BE49-F238E27FC236}">
                  <a16:creationId xmlns:a16="http://schemas.microsoft.com/office/drawing/2014/main" id="{86AE5A5A-6FD5-449E-B0D6-685FDB0E760C}"/>
                </a:ext>
              </a:extLst>
            </p:cNvPr>
            <p:cNvSpPr/>
            <p:nvPr/>
          </p:nvSpPr>
          <p:spPr>
            <a:xfrm>
              <a:off x="2758850" y="1772750"/>
              <a:ext cx="25625" cy="25650"/>
            </a:xfrm>
            <a:custGeom>
              <a:avLst/>
              <a:gdLst/>
              <a:ahLst/>
              <a:cxnLst/>
              <a:rect l="l" t="t" r="r" b="b"/>
              <a:pathLst>
                <a:path w="1025" h="1026" extrusionOk="0">
                  <a:moveTo>
                    <a:pt x="257" y="1"/>
                  </a:moveTo>
                  <a:lnTo>
                    <a:pt x="0" y="257"/>
                  </a:lnTo>
                  <a:lnTo>
                    <a:pt x="0" y="769"/>
                  </a:lnTo>
                  <a:lnTo>
                    <a:pt x="257" y="1025"/>
                  </a:lnTo>
                  <a:lnTo>
                    <a:pt x="768" y="1025"/>
                  </a:lnTo>
                  <a:lnTo>
                    <a:pt x="1025" y="769"/>
                  </a:lnTo>
                  <a:lnTo>
                    <a:pt x="1025" y="257"/>
                  </a:lnTo>
                  <a:lnTo>
                    <a:pt x="7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53;p55">
              <a:extLst>
                <a:ext uri="{FF2B5EF4-FFF2-40B4-BE49-F238E27FC236}">
                  <a16:creationId xmlns:a16="http://schemas.microsoft.com/office/drawing/2014/main" id="{CACFCAE9-5857-4CBB-9FB3-8769C47BB406}"/>
                </a:ext>
              </a:extLst>
            </p:cNvPr>
            <p:cNvSpPr/>
            <p:nvPr/>
          </p:nvSpPr>
          <p:spPr>
            <a:xfrm>
              <a:off x="2758850" y="1772750"/>
              <a:ext cx="25625" cy="25650"/>
            </a:xfrm>
            <a:custGeom>
              <a:avLst/>
              <a:gdLst/>
              <a:ahLst/>
              <a:cxnLst/>
              <a:rect l="l" t="t" r="r" b="b"/>
              <a:pathLst>
                <a:path w="1025" h="1026" fill="none" extrusionOk="0">
                  <a:moveTo>
                    <a:pt x="257" y="1025"/>
                  </a:moveTo>
                  <a:lnTo>
                    <a:pt x="0" y="769"/>
                  </a:lnTo>
                  <a:lnTo>
                    <a:pt x="0" y="257"/>
                  </a:lnTo>
                  <a:lnTo>
                    <a:pt x="257" y="1"/>
                  </a:lnTo>
                  <a:lnTo>
                    <a:pt x="768" y="1"/>
                  </a:lnTo>
                  <a:lnTo>
                    <a:pt x="1025" y="257"/>
                  </a:lnTo>
                  <a:lnTo>
                    <a:pt x="1025" y="769"/>
                  </a:lnTo>
                  <a:lnTo>
                    <a:pt x="768" y="1025"/>
                  </a:lnTo>
                  <a:close/>
                </a:path>
              </a:pathLst>
            </a:custGeom>
            <a:noFill/>
            <a:ln w="625" cap="rnd" cmpd="sng">
              <a:solidFill>
                <a:srgbClr val="DC96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54;p55">
              <a:extLst>
                <a:ext uri="{FF2B5EF4-FFF2-40B4-BE49-F238E27FC236}">
                  <a16:creationId xmlns:a16="http://schemas.microsoft.com/office/drawing/2014/main" id="{A0BAB99E-38E6-4B20-90F4-F521AC4947BD}"/>
                </a:ext>
              </a:extLst>
            </p:cNvPr>
            <p:cNvSpPr/>
            <p:nvPr/>
          </p:nvSpPr>
          <p:spPr>
            <a:xfrm>
              <a:off x="2758850" y="1823950"/>
              <a:ext cx="25625" cy="25725"/>
            </a:xfrm>
            <a:custGeom>
              <a:avLst/>
              <a:gdLst/>
              <a:ahLst/>
              <a:cxnLst/>
              <a:rect l="l" t="t" r="r" b="b"/>
              <a:pathLst>
                <a:path w="1025" h="1029" extrusionOk="0">
                  <a:moveTo>
                    <a:pt x="257" y="1"/>
                  </a:moveTo>
                  <a:lnTo>
                    <a:pt x="0" y="257"/>
                  </a:lnTo>
                  <a:lnTo>
                    <a:pt x="0" y="772"/>
                  </a:lnTo>
                  <a:lnTo>
                    <a:pt x="257" y="1028"/>
                  </a:lnTo>
                  <a:lnTo>
                    <a:pt x="768" y="1027"/>
                  </a:lnTo>
                  <a:lnTo>
                    <a:pt x="1025" y="772"/>
                  </a:lnTo>
                  <a:lnTo>
                    <a:pt x="1025" y="257"/>
                  </a:lnTo>
                  <a:lnTo>
                    <a:pt x="7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55;p55">
              <a:extLst>
                <a:ext uri="{FF2B5EF4-FFF2-40B4-BE49-F238E27FC236}">
                  <a16:creationId xmlns:a16="http://schemas.microsoft.com/office/drawing/2014/main" id="{B8BE6DFF-577A-453A-B8B0-178D2FCEC1FC}"/>
                </a:ext>
              </a:extLst>
            </p:cNvPr>
            <p:cNvSpPr/>
            <p:nvPr/>
          </p:nvSpPr>
          <p:spPr>
            <a:xfrm>
              <a:off x="2758850" y="1823950"/>
              <a:ext cx="25625" cy="25725"/>
            </a:xfrm>
            <a:custGeom>
              <a:avLst/>
              <a:gdLst/>
              <a:ahLst/>
              <a:cxnLst/>
              <a:rect l="l" t="t" r="r" b="b"/>
              <a:pathLst>
                <a:path w="1025" h="1029" fill="none" extrusionOk="0">
                  <a:moveTo>
                    <a:pt x="257" y="1028"/>
                  </a:moveTo>
                  <a:lnTo>
                    <a:pt x="0" y="772"/>
                  </a:lnTo>
                  <a:lnTo>
                    <a:pt x="0" y="257"/>
                  </a:lnTo>
                  <a:lnTo>
                    <a:pt x="257" y="1"/>
                  </a:lnTo>
                  <a:lnTo>
                    <a:pt x="768" y="1"/>
                  </a:lnTo>
                  <a:lnTo>
                    <a:pt x="1025" y="257"/>
                  </a:lnTo>
                  <a:lnTo>
                    <a:pt x="1025" y="772"/>
                  </a:lnTo>
                  <a:lnTo>
                    <a:pt x="768" y="1027"/>
                  </a:lnTo>
                  <a:close/>
                </a:path>
              </a:pathLst>
            </a:custGeom>
            <a:noFill/>
            <a:ln w="625" cap="rnd" cmpd="sng">
              <a:solidFill>
                <a:srgbClr val="DC96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56;p55">
              <a:extLst>
                <a:ext uri="{FF2B5EF4-FFF2-40B4-BE49-F238E27FC236}">
                  <a16:creationId xmlns:a16="http://schemas.microsoft.com/office/drawing/2014/main" id="{98829E29-2A5D-4EF1-BAB5-52108CDD7346}"/>
                </a:ext>
              </a:extLst>
            </p:cNvPr>
            <p:cNvSpPr/>
            <p:nvPr/>
          </p:nvSpPr>
          <p:spPr>
            <a:xfrm>
              <a:off x="2784025" y="1580550"/>
              <a:ext cx="43200" cy="51275"/>
            </a:xfrm>
            <a:custGeom>
              <a:avLst/>
              <a:gdLst/>
              <a:ahLst/>
              <a:cxnLst/>
              <a:rect l="l" t="t" r="r" b="b"/>
              <a:pathLst>
                <a:path w="1728" h="2051" extrusionOk="0">
                  <a:moveTo>
                    <a:pt x="1" y="1"/>
                  </a:moveTo>
                  <a:cubicBezTo>
                    <a:pt x="44" y="674"/>
                    <a:pt x="94" y="1357"/>
                    <a:pt x="149" y="2050"/>
                  </a:cubicBezTo>
                  <a:lnTo>
                    <a:pt x="1544" y="2050"/>
                  </a:lnTo>
                  <a:cubicBezTo>
                    <a:pt x="1607" y="1379"/>
                    <a:pt x="1675" y="694"/>
                    <a:pt x="17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57;p55">
              <a:extLst>
                <a:ext uri="{FF2B5EF4-FFF2-40B4-BE49-F238E27FC236}">
                  <a16:creationId xmlns:a16="http://schemas.microsoft.com/office/drawing/2014/main" id="{A885EFBA-766B-4951-992B-944453FC741F}"/>
                </a:ext>
              </a:extLst>
            </p:cNvPr>
            <p:cNvSpPr/>
            <p:nvPr/>
          </p:nvSpPr>
          <p:spPr>
            <a:xfrm>
              <a:off x="2790050" y="1651025"/>
              <a:ext cx="31100" cy="48075"/>
            </a:xfrm>
            <a:custGeom>
              <a:avLst/>
              <a:gdLst/>
              <a:ahLst/>
              <a:cxnLst/>
              <a:rect l="l" t="t" r="r" b="b"/>
              <a:pathLst>
                <a:path w="1244" h="1923" extrusionOk="0">
                  <a:moveTo>
                    <a:pt x="0" y="1"/>
                  </a:moveTo>
                  <a:cubicBezTo>
                    <a:pt x="25" y="633"/>
                    <a:pt x="56" y="1274"/>
                    <a:pt x="90" y="1923"/>
                  </a:cubicBezTo>
                  <a:cubicBezTo>
                    <a:pt x="429" y="1737"/>
                    <a:pt x="787" y="1590"/>
                    <a:pt x="1159" y="1486"/>
                  </a:cubicBezTo>
                  <a:cubicBezTo>
                    <a:pt x="1188" y="996"/>
                    <a:pt x="1217" y="500"/>
                    <a:pt x="12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2025;p55">
            <a:extLst>
              <a:ext uri="{FF2B5EF4-FFF2-40B4-BE49-F238E27FC236}">
                <a16:creationId xmlns:a16="http://schemas.microsoft.com/office/drawing/2014/main" id="{61A1F631-EC6B-4DD0-A027-1B67C5188027}"/>
              </a:ext>
            </a:extLst>
          </p:cNvPr>
          <p:cNvGrpSpPr/>
          <p:nvPr/>
        </p:nvGrpSpPr>
        <p:grpSpPr>
          <a:xfrm>
            <a:off x="676824" y="1572116"/>
            <a:ext cx="522940" cy="549980"/>
            <a:chOff x="2332525" y="3077875"/>
            <a:chExt cx="372775" cy="371625"/>
          </a:xfrm>
        </p:grpSpPr>
        <p:sp>
          <p:nvSpPr>
            <p:cNvPr id="60" name="Google Shape;2026;p55">
              <a:extLst>
                <a:ext uri="{FF2B5EF4-FFF2-40B4-BE49-F238E27FC236}">
                  <a16:creationId xmlns:a16="http://schemas.microsoft.com/office/drawing/2014/main" id="{155FE115-89C8-427C-A771-6F32F1FA9341}"/>
                </a:ext>
              </a:extLst>
            </p:cNvPr>
            <p:cNvSpPr/>
            <p:nvPr/>
          </p:nvSpPr>
          <p:spPr>
            <a:xfrm>
              <a:off x="2692875" y="3331425"/>
              <a:ext cx="3550" cy="5575"/>
            </a:xfrm>
            <a:custGeom>
              <a:avLst/>
              <a:gdLst/>
              <a:ahLst/>
              <a:cxnLst/>
              <a:rect l="l" t="t" r="r" b="b"/>
              <a:pathLst>
                <a:path w="142" h="223" extrusionOk="0">
                  <a:moveTo>
                    <a:pt x="0" y="222"/>
                  </a:moveTo>
                  <a:cubicBezTo>
                    <a:pt x="63" y="160"/>
                    <a:pt x="111" y="84"/>
                    <a:pt x="142" y="0"/>
                  </a:cubicBezTo>
                  <a:cubicBezTo>
                    <a:pt x="111" y="84"/>
                    <a:pt x="63" y="160"/>
                    <a:pt x="0" y="222"/>
                  </a:cubicBezTo>
                  <a:close/>
                </a:path>
              </a:pathLst>
            </a:custGeom>
            <a:solidFill>
              <a:srgbClr val="F9C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27;p55">
              <a:extLst>
                <a:ext uri="{FF2B5EF4-FFF2-40B4-BE49-F238E27FC236}">
                  <a16:creationId xmlns:a16="http://schemas.microsoft.com/office/drawing/2014/main" id="{9C07DCC6-036B-4C45-976A-D0F7EB427AD7}"/>
                </a:ext>
              </a:extLst>
            </p:cNvPr>
            <p:cNvSpPr/>
            <p:nvPr/>
          </p:nvSpPr>
          <p:spPr>
            <a:xfrm>
              <a:off x="2409425" y="3077875"/>
              <a:ext cx="283500" cy="371625"/>
            </a:xfrm>
            <a:custGeom>
              <a:avLst/>
              <a:gdLst/>
              <a:ahLst/>
              <a:cxnLst/>
              <a:rect l="l" t="t" r="r" b="b"/>
              <a:pathLst>
                <a:path w="11340" h="14865" extrusionOk="0">
                  <a:moveTo>
                    <a:pt x="11340" y="10363"/>
                  </a:moveTo>
                  <a:cubicBezTo>
                    <a:pt x="11338" y="10365"/>
                    <a:pt x="11337" y="10366"/>
                    <a:pt x="11335" y="10367"/>
                  </a:cubicBezTo>
                  <a:lnTo>
                    <a:pt x="11335" y="10367"/>
                  </a:lnTo>
                  <a:cubicBezTo>
                    <a:pt x="11337" y="10366"/>
                    <a:pt x="11338" y="10365"/>
                    <a:pt x="11340" y="10363"/>
                  </a:cubicBezTo>
                  <a:close/>
                  <a:moveTo>
                    <a:pt x="11335" y="10367"/>
                  </a:moveTo>
                  <a:cubicBezTo>
                    <a:pt x="11320" y="10382"/>
                    <a:pt x="11304" y="10396"/>
                    <a:pt x="11287" y="10409"/>
                  </a:cubicBezTo>
                  <a:lnTo>
                    <a:pt x="11287" y="10409"/>
                  </a:lnTo>
                  <a:cubicBezTo>
                    <a:pt x="11304" y="10396"/>
                    <a:pt x="11320" y="10382"/>
                    <a:pt x="11335" y="10367"/>
                  </a:cubicBezTo>
                  <a:close/>
                  <a:moveTo>
                    <a:pt x="3124" y="1"/>
                  </a:moveTo>
                  <a:cubicBezTo>
                    <a:pt x="2580" y="1"/>
                    <a:pt x="2033" y="186"/>
                    <a:pt x="1587" y="558"/>
                  </a:cubicBezTo>
                  <a:cubicBezTo>
                    <a:pt x="1224" y="860"/>
                    <a:pt x="765" y="1026"/>
                    <a:pt x="291" y="1026"/>
                  </a:cubicBezTo>
                  <a:lnTo>
                    <a:pt x="0" y="1026"/>
                  </a:lnTo>
                  <a:lnTo>
                    <a:pt x="0" y="2563"/>
                  </a:lnTo>
                  <a:lnTo>
                    <a:pt x="377" y="2563"/>
                  </a:lnTo>
                  <a:cubicBezTo>
                    <a:pt x="798" y="2563"/>
                    <a:pt x="1209" y="2432"/>
                    <a:pt x="1552" y="2188"/>
                  </a:cubicBezTo>
                  <a:lnTo>
                    <a:pt x="2286" y="1665"/>
                  </a:lnTo>
                  <a:cubicBezTo>
                    <a:pt x="2494" y="1517"/>
                    <a:pt x="2730" y="1449"/>
                    <a:pt x="2963" y="1449"/>
                  </a:cubicBezTo>
                  <a:cubicBezTo>
                    <a:pt x="3505" y="1449"/>
                    <a:pt x="4022" y="1820"/>
                    <a:pt x="4091" y="2411"/>
                  </a:cubicBezTo>
                  <a:cubicBezTo>
                    <a:pt x="4097" y="2460"/>
                    <a:pt x="4100" y="2511"/>
                    <a:pt x="4100" y="2560"/>
                  </a:cubicBezTo>
                  <a:lnTo>
                    <a:pt x="4100" y="11422"/>
                  </a:lnTo>
                  <a:cubicBezTo>
                    <a:pt x="4100" y="13256"/>
                    <a:pt x="5532" y="14828"/>
                    <a:pt x="7366" y="14864"/>
                  </a:cubicBezTo>
                  <a:cubicBezTo>
                    <a:pt x="7387" y="14864"/>
                    <a:pt x="7409" y="14864"/>
                    <a:pt x="7431" y="14864"/>
                  </a:cubicBezTo>
                  <a:cubicBezTo>
                    <a:pt x="9332" y="14864"/>
                    <a:pt x="10862" y="13270"/>
                    <a:pt x="10758" y="11345"/>
                  </a:cubicBezTo>
                  <a:cubicBezTo>
                    <a:pt x="10737" y="10969"/>
                    <a:pt x="10955" y="10643"/>
                    <a:pt x="11264" y="10428"/>
                  </a:cubicBezTo>
                  <a:cubicBezTo>
                    <a:pt x="11272" y="10422"/>
                    <a:pt x="11280" y="10416"/>
                    <a:pt x="11287" y="10409"/>
                  </a:cubicBezTo>
                  <a:lnTo>
                    <a:pt x="11287" y="10409"/>
                  </a:lnTo>
                  <a:cubicBezTo>
                    <a:pt x="11160" y="10510"/>
                    <a:pt x="10991" y="10558"/>
                    <a:pt x="10793" y="10558"/>
                  </a:cubicBezTo>
                  <a:cubicBezTo>
                    <a:pt x="10172" y="10558"/>
                    <a:pt x="9268" y="10085"/>
                    <a:pt x="8468" y="9286"/>
                  </a:cubicBezTo>
                  <a:cubicBezTo>
                    <a:pt x="7888" y="8706"/>
                    <a:pt x="7482" y="8074"/>
                    <a:pt x="7302" y="7532"/>
                  </a:cubicBezTo>
                  <a:lnTo>
                    <a:pt x="7302" y="7532"/>
                  </a:lnTo>
                  <a:cubicBezTo>
                    <a:pt x="7303" y="7537"/>
                    <a:pt x="7305" y="7543"/>
                    <a:pt x="7307" y="7548"/>
                  </a:cubicBezTo>
                  <a:cubicBezTo>
                    <a:pt x="7535" y="8215"/>
                    <a:pt x="7688" y="8904"/>
                    <a:pt x="7688" y="9608"/>
                  </a:cubicBezTo>
                  <a:lnTo>
                    <a:pt x="7688" y="11490"/>
                  </a:lnTo>
                  <a:cubicBezTo>
                    <a:pt x="7688" y="12025"/>
                    <a:pt x="7296" y="12502"/>
                    <a:pt x="6763" y="12553"/>
                  </a:cubicBezTo>
                  <a:cubicBezTo>
                    <a:pt x="6728" y="12556"/>
                    <a:pt x="6694" y="12558"/>
                    <a:pt x="6660" y="12558"/>
                  </a:cubicBezTo>
                  <a:cubicBezTo>
                    <a:pt x="6102" y="12558"/>
                    <a:pt x="5636" y="12104"/>
                    <a:pt x="5636" y="11533"/>
                  </a:cubicBezTo>
                  <a:lnTo>
                    <a:pt x="5636" y="11020"/>
                  </a:lnTo>
                  <a:lnTo>
                    <a:pt x="5381" y="11020"/>
                  </a:lnTo>
                  <a:lnTo>
                    <a:pt x="5126" y="10764"/>
                  </a:lnTo>
                  <a:lnTo>
                    <a:pt x="5126" y="10251"/>
                  </a:lnTo>
                  <a:lnTo>
                    <a:pt x="5381" y="9995"/>
                  </a:lnTo>
                  <a:lnTo>
                    <a:pt x="5636" y="9995"/>
                  </a:lnTo>
                  <a:lnTo>
                    <a:pt x="5636" y="9227"/>
                  </a:lnTo>
                  <a:lnTo>
                    <a:pt x="5381" y="9227"/>
                  </a:lnTo>
                  <a:lnTo>
                    <a:pt x="5126" y="8970"/>
                  </a:lnTo>
                  <a:lnTo>
                    <a:pt x="5126" y="8458"/>
                  </a:lnTo>
                  <a:lnTo>
                    <a:pt x="5381" y="8202"/>
                  </a:lnTo>
                  <a:lnTo>
                    <a:pt x="5636" y="8202"/>
                  </a:lnTo>
                  <a:lnTo>
                    <a:pt x="5636" y="7432"/>
                  </a:lnTo>
                  <a:lnTo>
                    <a:pt x="5381" y="7432"/>
                  </a:lnTo>
                  <a:lnTo>
                    <a:pt x="5126" y="7176"/>
                  </a:lnTo>
                  <a:lnTo>
                    <a:pt x="5126" y="6665"/>
                  </a:lnTo>
                  <a:lnTo>
                    <a:pt x="5381" y="6407"/>
                  </a:lnTo>
                  <a:lnTo>
                    <a:pt x="5636" y="6407"/>
                  </a:lnTo>
                  <a:lnTo>
                    <a:pt x="5636" y="5640"/>
                  </a:lnTo>
                  <a:lnTo>
                    <a:pt x="5381" y="5640"/>
                  </a:lnTo>
                  <a:lnTo>
                    <a:pt x="5126" y="5384"/>
                  </a:lnTo>
                  <a:lnTo>
                    <a:pt x="5126" y="4871"/>
                  </a:lnTo>
                  <a:lnTo>
                    <a:pt x="5381" y="4614"/>
                  </a:lnTo>
                  <a:lnTo>
                    <a:pt x="5636" y="4614"/>
                  </a:lnTo>
                  <a:lnTo>
                    <a:pt x="5636" y="3846"/>
                  </a:lnTo>
                  <a:lnTo>
                    <a:pt x="5381" y="3846"/>
                  </a:lnTo>
                  <a:lnTo>
                    <a:pt x="5126" y="3588"/>
                  </a:lnTo>
                  <a:lnTo>
                    <a:pt x="5126" y="3076"/>
                  </a:lnTo>
                  <a:lnTo>
                    <a:pt x="5381" y="2820"/>
                  </a:lnTo>
                  <a:lnTo>
                    <a:pt x="5636" y="2820"/>
                  </a:lnTo>
                  <a:cubicBezTo>
                    <a:pt x="5639" y="2057"/>
                    <a:pt x="5355" y="1321"/>
                    <a:pt x="4842" y="756"/>
                  </a:cubicBezTo>
                  <a:cubicBezTo>
                    <a:pt x="4387" y="253"/>
                    <a:pt x="3758" y="1"/>
                    <a:pt x="3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28;p55">
              <a:extLst>
                <a:ext uri="{FF2B5EF4-FFF2-40B4-BE49-F238E27FC236}">
                  <a16:creationId xmlns:a16="http://schemas.microsoft.com/office/drawing/2014/main" id="{2959B24D-C109-4C5E-9AFA-2646F1274C11}"/>
                </a:ext>
              </a:extLst>
            </p:cNvPr>
            <p:cNvSpPr/>
            <p:nvPr/>
          </p:nvSpPr>
          <p:spPr>
            <a:xfrm>
              <a:off x="2575975" y="3334150"/>
              <a:ext cx="51250" cy="38475"/>
            </a:xfrm>
            <a:custGeom>
              <a:avLst/>
              <a:gdLst/>
              <a:ahLst/>
              <a:cxnLst/>
              <a:rect l="l" t="t" r="r" b="b"/>
              <a:pathLst>
                <a:path w="2050" h="1539" extrusionOk="0">
                  <a:moveTo>
                    <a:pt x="769" y="0"/>
                  </a:moveTo>
                  <a:cubicBezTo>
                    <a:pt x="344" y="0"/>
                    <a:pt x="0" y="345"/>
                    <a:pt x="0" y="770"/>
                  </a:cubicBezTo>
                  <a:cubicBezTo>
                    <a:pt x="0" y="1195"/>
                    <a:pt x="344" y="1538"/>
                    <a:pt x="769" y="1538"/>
                  </a:cubicBezTo>
                  <a:lnTo>
                    <a:pt x="1793" y="1538"/>
                  </a:lnTo>
                  <a:cubicBezTo>
                    <a:pt x="1936" y="1538"/>
                    <a:pt x="2050" y="1424"/>
                    <a:pt x="2050" y="1282"/>
                  </a:cubicBezTo>
                  <a:cubicBezTo>
                    <a:pt x="2050" y="1141"/>
                    <a:pt x="1936" y="1025"/>
                    <a:pt x="1793" y="1025"/>
                  </a:cubicBezTo>
                  <a:lnTo>
                    <a:pt x="769" y="1025"/>
                  </a:lnTo>
                  <a:cubicBezTo>
                    <a:pt x="766" y="1025"/>
                    <a:pt x="764" y="1025"/>
                    <a:pt x="762" y="1025"/>
                  </a:cubicBezTo>
                  <a:cubicBezTo>
                    <a:pt x="621" y="1025"/>
                    <a:pt x="507" y="911"/>
                    <a:pt x="507" y="770"/>
                  </a:cubicBezTo>
                  <a:cubicBezTo>
                    <a:pt x="507" y="629"/>
                    <a:pt x="621" y="513"/>
                    <a:pt x="762" y="513"/>
                  </a:cubicBezTo>
                  <a:cubicBezTo>
                    <a:pt x="764" y="513"/>
                    <a:pt x="766" y="513"/>
                    <a:pt x="769" y="513"/>
                  </a:cubicBezTo>
                  <a:lnTo>
                    <a:pt x="1793" y="513"/>
                  </a:lnTo>
                  <a:cubicBezTo>
                    <a:pt x="1933" y="510"/>
                    <a:pt x="2044" y="397"/>
                    <a:pt x="2044" y="257"/>
                  </a:cubicBezTo>
                  <a:cubicBezTo>
                    <a:pt x="2044" y="118"/>
                    <a:pt x="1933" y="4"/>
                    <a:pt x="1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29;p55">
              <a:extLst>
                <a:ext uri="{FF2B5EF4-FFF2-40B4-BE49-F238E27FC236}">
                  <a16:creationId xmlns:a16="http://schemas.microsoft.com/office/drawing/2014/main" id="{2F868707-41ED-474F-86DE-844546D1BFB8}"/>
                </a:ext>
              </a:extLst>
            </p:cNvPr>
            <p:cNvSpPr/>
            <p:nvPr/>
          </p:nvSpPr>
          <p:spPr>
            <a:xfrm>
              <a:off x="2492700" y="3276500"/>
              <a:ext cx="38400" cy="12825"/>
            </a:xfrm>
            <a:custGeom>
              <a:avLst/>
              <a:gdLst/>
              <a:ahLst/>
              <a:cxnLst/>
              <a:rect l="l" t="t" r="r" b="b"/>
              <a:pathLst>
                <a:path w="1536" h="513" extrusionOk="0">
                  <a:moveTo>
                    <a:pt x="256" y="0"/>
                  </a:moveTo>
                  <a:cubicBezTo>
                    <a:pt x="115" y="0"/>
                    <a:pt x="0" y="116"/>
                    <a:pt x="0" y="257"/>
                  </a:cubicBezTo>
                  <a:cubicBezTo>
                    <a:pt x="0" y="398"/>
                    <a:pt x="115" y="512"/>
                    <a:pt x="256" y="512"/>
                  </a:cubicBezTo>
                  <a:lnTo>
                    <a:pt x="1281" y="512"/>
                  </a:lnTo>
                  <a:cubicBezTo>
                    <a:pt x="1422" y="512"/>
                    <a:pt x="1536" y="398"/>
                    <a:pt x="1536" y="257"/>
                  </a:cubicBezTo>
                  <a:cubicBezTo>
                    <a:pt x="1536" y="116"/>
                    <a:pt x="1422" y="0"/>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30;p55">
              <a:extLst>
                <a:ext uri="{FF2B5EF4-FFF2-40B4-BE49-F238E27FC236}">
                  <a16:creationId xmlns:a16="http://schemas.microsoft.com/office/drawing/2014/main" id="{CD2F92D9-2A00-45BB-9C22-49F8674D05EB}"/>
                </a:ext>
              </a:extLst>
            </p:cNvPr>
            <p:cNvSpPr/>
            <p:nvPr/>
          </p:nvSpPr>
          <p:spPr>
            <a:xfrm>
              <a:off x="2492825" y="3302125"/>
              <a:ext cx="38150" cy="12850"/>
            </a:xfrm>
            <a:custGeom>
              <a:avLst/>
              <a:gdLst/>
              <a:ahLst/>
              <a:cxnLst/>
              <a:rect l="l" t="t" r="r" b="b"/>
              <a:pathLst>
                <a:path w="1526" h="514" extrusionOk="0">
                  <a:moveTo>
                    <a:pt x="251" y="0"/>
                  </a:moveTo>
                  <a:cubicBezTo>
                    <a:pt x="112" y="4"/>
                    <a:pt x="0" y="118"/>
                    <a:pt x="0" y="257"/>
                  </a:cubicBezTo>
                  <a:cubicBezTo>
                    <a:pt x="0" y="397"/>
                    <a:pt x="112" y="511"/>
                    <a:pt x="251" y="513"/>
                  </a:cubicBezTo>
                  <a:lnTo>
                    <a:pt x="1276" y="513"/>
                  </a:lnTo>
                  <a:cubicBezTo>
                    <a:pt x="1414" y="511"/>
                    <a:pt x="1526" y="397"/>
                    <a:pt x="1526" y="257"/>
                  </a:cubicBezTo>
                  <a:cubicBezTo>
                    <a:pt x="1526" y="118"/>
                    <a:pt x="1414" y="4"/>
                    <a:pt x="1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31;p55">
              <a:extLst>
                <a:ext uri="{FF2B5EF4-FFF2-40B4-BE49-F238E27FC236}">
                  <a16:creationId xmlns:a16="http://schemas.microsoft.com/office/drawing/2014/main" id="{B5BCCF66-96A6-4D46-B7A7-F52E11693344}"/>
                </a:ext>
              </a:extLst>
            </p:cNvPr>
            <p:cNvSpPr/>
            <p:nvPr/>
          </p:nvSpPr>
          <p:spPr>
            <a:xfrm>
              <a:off x="2492525" y="3186825"/>
              <a:ext cx="38775" cy="12800"/>
            </a:xfrm>
            <a:custGeom>
              <a:avLst/>
              <a:gdLst/>
              <a:ahLst/>
              <a:cxnLst/>
              <a:rect l="l" t="t" r="r" b="b"/>
              <a:pathLst>
                <a:path w="1551" h="512" extrusionOk="0">
                  <a:moveTo>
                    <a:pt x="256" y="1"/>
                  </a:moveTo>
                  <a:cubicBezTo>
                    <a:pt x="115" y="1"/>
                    <a:pt x="0" y="115"/>
                    <a:pt x="0" y="256"/>
                  </a:cubicBezTo>
                  <a:cubicBezTo>
                    <a:pt x="0" y="398"/>
                    <a:pt x="115" y="512"/>
                    <a:pt x="256" y="512"/>
                  </a:cubicBezTo>
                  <a:cubicBezTo>
                    <a:pt x="258" y="512"/>
                    <a:pt x="260" y="512"/>
                    <a:pt x="263" y="512"/>
                  </a:cubicBezTo>
                  <a:lnTo>
                    <a:pt x="1288" y="512"/>
                  </a:lnTo>
                  <a:cubicBezTo>
                    <a:pt x="1290" y="512"/>
                    <a:pt x="1292" y="512"/>
                    <a:pt x="1294" y="512"/>
                  </a:cubicBezTo>
                  <a:cubicBezTo>
                    <a:pt x="1435" y="512"/>
                    <a:pt x="1550" y="398"/>
                    <a:pt x="1550" y="256"/>
                  </a:cubicBezTo>
                  <a:cubicBezTo>
                    <a:pt x="1550" y="115"/>
                    <a:pt x="1435" y="1"/>
                    <a:pt x="1294" y="1"/>
                  </a:cubicBezTo>
                  <a:cubicBezTo>
                    <a:pt x="1292" y="1"/>
                    <a:pt x="1290" y="1"/>
                    <a:pt x="1288" y="1"/>
                  </a:cubicBezTo>
                  <a:lnTo>
                    <a:pt x="263" y="1"/>
                  </a:lnTo>
                  <a:cubicBezTo>
                    <a:pt x="260" y="1"/>
                    <a:pt x="258" y="1"/>
                    <a:pt x="2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32;p55">
              <a:extLst>
                <a:ext uri="{FF2B5EF4-FFF2-40B4-BE49-F238E27FC236}">
                  <a16:creationId xmlns:a16="http://schemas.microsoft.com/office/drawing/2014/main" id="{FF05D5B5-2E5C-4AC5-A6B6-CBC75696ADF3}"/>
                </a:ext>
              </a:extLst>
            </p:cNvPr>
            <p:cNvSpPr/>
            <p:nvPr/>
          </p:nvSpPr>
          <p:spPr>
            <a:xfrm>
              <a:off x="2492525" y="3212425"/>
              <a:ext cx="38775" cy="12850"/>
            </a:xfrm>
            <a:custGeom>
              <a:avLst/>
              <a:gdLst/>
              <a:ahLst/>
              <a:cxnLst/>
              <a:rect l="l" t="t" r="r" b="b"/>
              <a:pathLst>
                <a:path w="1551" h="514" extrusionOk="0">
                  <a:moveTo>
                    <a:pt x="258" y="1"/>
                  </a:moveTo>
                  <a:cubicBezTo>
                    <a:pt x="117" y="1"/>
                    <a:pt x="0" y="115"/>
                    <a:pt x="0" y="257"/>
                  </a:cubicBezTo>
                  <a:cubicBezTo>
                    <a:pt x="0" y="399"/>
                    <a:pt x="117" y="514"/>
                    <a:pt x="258" y="514"/>
                  </a:cubicBezTo>
                  <a:cubicBezTo>
                    <a:pt x="260" y="514"/>
                    <a:pt x="261" y="514"/>
                    <a:pt x="263" y="514"/>
                  </a:cubicBezTo>
                  <a:lnTo>
                    <a:pt x="1288" y="514"/>
                  </a:lnTo>
                  <a:cubicBezTo>
                    <a:pt x="1289" y="514"/>
                    <a:pt x="1291" y="514"/>
                    <a:pt x="1292" y="514"/>
                  </a:cubicBezTo>
                  <a:cubicBezTo>
                    <a:pt x="1434" y="514"/>
                    <a:pt x="1550" y="399"/>
                    <a:pt x="1550" y="257"/>
                  </a:cubicBezTo>
                  <a:cubicBezTo>
                    <a:pt x="1550" y="115"/>
                    <a:pt x="1434" y="1"/>
                    <a:pt x="1292" y="1"/>
                  </a:cubicBezTo>
                  <a:cubicBezTo>
                    <a:pt x="1291" y="1"/>
                    <a:pt x="1289" y="1"/>
                    <a:pt x="1288" y="1"/>
                  </a:cubicBezTo>
                  <a:lnTo>
                    <a:pt x="263" y="1"/>
                  </a:lnTo>
                  <a:cubicBezTo>
                    <a:pt x="261" y="1"/>
                    <a:pt x="260" y="1"/>
                    <a:pt x="2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33;p55">
              <a:extLst>
                <a:ext uri="{FF2B5EF4-FFF2-40B4-BE49-F238E27FC236}">
                  <a16:creationId xmlns:a16="http://schemas.microsoft.com/office/drawing/2014/main" id="{3A28B11D-C065-4B16-9B3A-8C115D62872B}"/>
                </a:ext>
              </a:extLst>
            </p:cNvPr>
            <p:cNvSpPr/>
            <p:nvPr/>
          </p:nvSpPr>
          <p:spPr>
            <a:xfrm>
              <a:off x="2581750" y="3233375"/>
              <a:ext cx="123550" cy="108450"/>
            </a:xfrm>
            <a:custGeom>
              <a:avLst/>
              <a:gdLst/>
              <a:ahLst/>
              <a:cxnLst/>
              <a:rect l="l" t="t" r="r" b="b"/>
              <a:pathLst>
                <a:path w="4942" h="4338" extrusionOk="0">
                  <a:moveTo>
                    <a:pt x="1043" y="0"/>
                  </a:moveTo>
                  <a:cubicBezTo>
                    <a:pt x="817" y="0"/>
                    <a:pt x="628" y="63"/>
                    <a:pt x="496" y="195"/>
                  </a:cubicBezTo>
                  <a:cubicBezTo>
                    <a:pt x="0" y="688"/>
                    <a:pt x="484" y="1974"/>
                    <a:pt x="1575" y="3066"/>
                  </a:cubicBezTo>
                  <a:cubicBezTo>
                    <a:pt x="2374" y="3866"/>
                    <a:pt x="3279" y="4337"/>
                    <a:pt x="3900" y="4337"/>
                  </a:cubicBezTo>
                  <a:cubicBezTo>
                    <a:pt x="4125" y="4337"/>
                    <a:pt x="4314" y="4275"/>
                    <a:pt x="4445" y="4143"/>
                  </a:cubicBezTo>
                  <a:cubicBezTo>
                    <a:pt x="4941" y="3650"/>
                    <a:pt x="4458" y="2362"/>
                    <a:pt x="3368" y="1271"/>
                  </a:cubicBezTo>
                  <a:cubicBezTo>
                    <a:pt x="2568" y="471"/>
                    <a:pt x="1664" y="0"/>
                    <a:pt x="1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34;p55">
              <a:extLst>
                <a:ext uri="{FF2B5EF4-FFF2-40B4-BE49-F238E27FC236}">
                  <a16:creationId xmlns:a16="http://schemas.microsoft.com/office/drawing/2014/main" id="{800395BC-4CC1-4EB3-83CA-D174D6E35FB2}"/>
                </a:ext>
              </a:extLst>
            </p:cNvPr>
            <p:cNvSpPr/>
            <p:nvPr/>
          </p:nvSpPr>
          <p:spPr>
            <a:xfrm>
              <a:off x="2390150" y="3097125"/>
              <a:ext cx="19275" cy="51300"/>
            </a:xfrm>
            <a:custGeom>
              <a:avLst/>
              <a:gdLst/>
              <a:ahLst/>
              <a:cxnLst/>
              <a:rect l="l" t="t" r="r" b="b"/>
              <a:pathLst>
                <a:path w="771" h="2052" extrusionOk="0">
                  <a:moveTo>
                    <a:pt x="1" y="0"/>
                  </a:moveTo>
                  <a:lnTo>
                    <a:pt x="1" y="2051"/>
                  </a:lnTo>
                  <a:lnTo>
                    <a:pt x="770" y="2051"/>
                  </a:lnTo>
                  <a:lnTo>
                    <a:pt x="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35;p55">
              <a:extLst>
                <a:ext uri="{FF2B5EF4-FFF2-40B4-BE49-F238E27FC236}">
                  <a16:creationId xmlns:a16="http://schemas.microsoft.com/office/drawing/2014/main" id="{582C210C-4586-4B1D-81ED-4DD9A021EBF4}"/>
                </a:ext>
              </a:extLst>
            </p:cNvPr>
            <p:cNvSpPr/>
            <p:nvPr/>
          </p:nvSpPr>
          <p:spPr>
            <a:xfrm>
              <a:off x="2364575" y="3103525"/>
              <a:ext cx="25600" cy="38450"/>
            </a:xfrm>
            <a:custGeom>
              <a:avLst/>
              <a:gdLst/>
              <a:ahLst/>
              <a:cxnLst/>
              <a:rect l="l" t="t" r="r" b="b"/>
              <a:pathLst>
                <a:path w="1024" h="1538" extrusionOk="0">
                  <a:moveTo>
                    <a:pt x="0" y="1"/>
                  </a:moveTo>
                  <a:lnTo>
                    <a:pt x="0" y="1537"/>
                  </a:lnTo>
                  <a:lnTo>
                    <a:pt x="1024" y="1537"/>
                  </a:lnTo>
                  <a:lnTo>
                    <a:pt x="10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36;p55">
              <a:extLst>
                <a:ext uri="{FF2B5EF4-FFF2-40B4-BE49-F238E27FC236}">
                  <a16:creationId xmlns:a16="http://schemas.microsoft.com/office/drawing/2014/main" id="{8992BC26-6FAE-45FE-BD44-45975E0B24AC}"/>
                </a:ext>
              </a:extLst>
            </p:cNvPr>
            <p:cNvSpPr/>
            <p:nvPr/>
          </p:nvSpPr>
          <p:spPr>
            <a:xfrm>
              <a:off x="2332525" y="3103525"/>
              <a:ext cx="32075" cy="38475"/>
            </a:xfrm>
            <a:custGeom>
              <a:avLst/>
              <a:gdLst/>
              <a:ahLst/>
              <a:cxnLst/>
              <a:rect l="l" t="t" r="r" b="b"/>
              <a:pathLst>
                <a:path w="1283" h="1539" extrusionOk="0">
                  <a:moveTo>
                    <a:pt x="1282" y="1"/>
                  </a:moveTo>
                  <a:lnTo>
                    <a:pt x="1" y="770"/>
                  </a:lnTo>
                  <a:lnTo>
                    <a:pt x="1" y="1539"/>
                  </a:lnTo>
                  <a:lnTo>
                    <a:pt x="1282" y="1539"/>
                  </a:lnTo>
                  <a:lnTo>
                    <a:pt x="1282" y="1"/>
                  </a:lnTo>
                  <a:close/>
                </a:path>
              </a:pathLst>
            </a:custGeom>
            <a:solidFill>
              <a:srgbClr val="F9C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37;p55">
              <a:extLst>
                <a:ext uri="{FF2B5EF4-FFF2-40B4-BE49-F238E27FC236}">
                  <a16:creationId xmlns:a16="http://schemas.microsoft.com/office/drawing/2014/main" id="{618B4081-9081-48D3-A515-568D2B76544A}"/>
                </a:ext>
              </a:extLst>
            </p:cNvPr>
            <p:cNvSpPr/>
            <p:nvPr/>
          </p:nvSpPr>
          <p:spPr>
            <a:xfrm>
              <a:off x="2537550" y="3148400"/>
              <a:ext cx="25650" cy="25600"/>
            </a:xfrm>
            <a:custGeom>
              <a:avLst/>
              <a:gdLst/>
              <a:ahLst/>
              <a:cxnLst/>
              <a:rect l="l" t="t" r="r" b="b"/>
              <a:pathLst>
                <a:path w="1026" h="1024" extrusionOk="0">
                  <a:moveTo>
                    <a:pt x="255" y="0"/>
                  </a:moveTo>
                  <a:lnTo>
                    <a:pt x="1" y="257"/>
                  </a:lnTo>
                  <a:lnTo>
                    <a:pt x="1" y="767"/>
                  </a:lnTo>
                  <a:lnTo>
                    <a:pt x="255" y="1024"/>
                  </a:lnTo>
                  <a:lnTo>
                    <a:pt x="768" y="1024"/>
                  </a:lnTo>
                  <a:lnTo>
                    <a:pt x="1026" y="767"/>
                  </a:lnTo>
                  <a:lnTo>
                    <a:pt x="1026" y="257"/>
                  </a:lnTo>
                  <a:lnTo>
                    <a:pt x="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38;p55">
              <a:extLst>
                <a:ext uri="{FF2B5EF4-FFF2-40B4-BE49-F238E27FC236}">
                  <a16:creationId xmlns:a16="http://schemas.microsoft.com/office/drawing/2014/main" id="{651B5026-1DE1-4E6E-9939-F2E4F12BEF98}"/>
                </a:ext>
              </a:extLst>
            </p:cNvPr>
            <p:cNvSpPr/>
            <p:nvPr/>
          </p:nvSpPr>
          <p:spPr>
            <a:xfrm>
              <a:off x="2537550" y="3193225"/>
              <a:ext cx="25650" cy="25675"/>
            </a:xfrm>
            <a:custGeom>
              <a:avLst/>
              <a:gdLst/>
              <a:ahLst/>
              <a:cxnLst/>
              <a:rect l="l" t="t" r="r" b="b"/>
              <a:pathLst>
                <a:path w="1026" h="1027" extrusionOk="0">
                  <a:moveTo>
                    <a:pt x="255" y="0"/>
                  </a:moveTo>
                  <a:lnTo>
                    <a:pt x="1" y="256"/>
                  </a:lnTo>
                  <a:lnTo>
                    <a:pt x="1" y="770"/>
                  </a:lnTo>
                  <a:lnTo>
                    <a:pt x="255" y="1026"/>
                  </a:lnTo>
                  <a:lnTo>
                    <a:pt x="768" y="1026"/>
                  </a:lnTo>
                  <a:lnTo>
                    <a:pt x="1026" y="769"/>
                  </a:lnTo>
                  <a:lnTo>
                    <a:pt x="1026" y="256"/>
                  </a:lnTo>
                  <a:lnTo>
                    <a:pt x="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39;p55">
              <a:extLst>
                <a:ext uri="{FF2B5EF4-FFF2-40B4-BE49-F238E27FC236}">
                  <a16:creationId xmlns:a16="http://schemas.microsoft.com/office/drawing/2014/main" id="{37BF1B93-2F5E-4B6B-B730-CFFA1062370D}"/>
                </a:ext>
              </a:extLst>
            </p:cNvPr>
            <p:cNvSpPr/>
            <p:nvPr/>
          </p:nvSpPr>
          <p:spPr>
            <a:xfrm>
              <a:off x="2537550" y="3238050"/>
              <a:ext cx="25650" cy="25650"/>
            </a:xfrm>
            <a:custGeom>
              <a:avLst/>
              <a:gdLst/>
              <a:ahLst/>
              <a:cxnLst/>
              <a:rect l="l" t="t" r="r" b="b"/>
              <a:pathLst>
                <a:path w="1026" h="1026" extrusionOk="0">
                  <a:moveTo>
                    <a:pt x="255" y="0"/>
                  </a:moveTo>
                  <a:lnTo>
                    <a:pt x="1" y="257"/>
                  </a:lnTo>
                  <a:lnTo>
                    <a:pt x="1" y="769"/>
                  </a:lnTo>
                  <a:lnTo>
                    <a:pt x="255" y="1025"/>
                  </a:lnTo>
                  <a:lnTo>
                    <a:pt x="768" y="1025"/>
                  </a:lnTo>
                  <a:lnTo>
                    <a:pt x="1026" y="769"/>
                  </a:lnTo>
                  <a:lnTo>
                    <a:pt x="1026" y="257"/>
                  </a:lnTo>
                  <a:lnTo>
                    <a:pt x="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40;p55">
              <a:extLst>
                <a:ext uri="{FF2B5EF4-FFF2-40B4-BE49-F238E27FC236}">
                  <a16:creationId xmlns:a16="http://schemas.microsoft.com/office/drawing/2014/main" id="{DF89E4E2-896F-4943-BE96-6E85B617215E}"/>
                </a:ext>
              </a:extLst>
            </p:cNvPr>
            <p:cNvSpPr/>
            <p:nvPr/>
          </p:nvSpPr>
          <p:spPr>
            <a:xfrm>
              <a:off x="2537550" y="3282900"/>
              <a:ext cx="25650" cy="25650"/>
            </a:xfrm>
            <a:custGeom>
              <a:avLst/>
              <a:gdLst/>
              <a:ahLst/>
              <a:cxnLst/>
              <a:rect l="l" t="t" r="r" b="b"/>
              <a:pathLst>
                <a:path w="1026" h="1026" extrusionOk="0">
                  <a:moveTo>
                    <a:pt x="255" y="1"/>
                  </a:moveTo>
                  <a:lnTo>
                    <a:pt x="1" y="256"/>
                  </a:lnTo>
                  <a:lnTo>
                    <a:pt x="1" y="769"/>
                  </a:lnTo>
                  <a:lnTo>
                    <a:pt x="255" y="1026"/>
                  </a:lnTo>
                  <a:lnTo>
                    <a:pt x="768" y="1026"/>
                  </a:lnTo>
                  <a:lnTo>
                    <a:pt x="1026" y="769"/>
                  </a:lnTo>
                  <a:lnTo>
                    <a:pt x="1026" y="256"/>
                  </a:lnTo>
                  <a:lnTo>
                    <a:pt x="7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41;p55">
              <a:extLst>
                <a:ext uri="{FF2B5EF4-FFF2-40B4-BE49-F238E27FC236}">
                  <a16:creationId xmlns:a16="http://schemas.microsoft.com/office/drawing/2014/main" id="{C10F26F2-F3F7-4AE1-A273-F0497745FEA8}"/>
                </a:ext>
              </a:extLst>
            </p:cNvPr>
            <p:cNvSpPr/>
            <p:nvPr/>
          </p:nvSpPr>
          <p:spPr>
            <a:xfrm>
              <a:off x="2537550" y="3327725"/>
              <a:ext cx="25650" cy="25650"/>
            </a:xfrm>
            <a:custGeom>
              <a:avLst/>
              <a:gdLst/>
              <a:ahLst/>
              <a:cxnLst/>
              <a:rect l="l" t="t" r="r" b="b"/>
              <a:pathLst>
                <a:path w="1026" h="1026" extrusionOk="0">
                  <a:moveTo>
                    <a:pt x="255" y="1"/>
                  </a:moveTo>
                  <a:lnTo>
                    <a:pt x="1" y="257"/>
                  </a:lnTo>
                  <a:lnTo>
                    <a:pt x="1" y="770"/>
                  </a:lnTo>
                  <a:lnTo>
                    <a:pt x="255" y="1026"/>
                  </a:lnTo>
                  <a:lnTo>
                    <a:pt x="768" y="1026"/>
                  </a:lnTo>
                  <a:lnTo>
                    <a:pt x="1026" y="770"/>
                  </a:lnTo>
                  <a:lnTo>
                    <a:pt x="1026" y="257"/>
                  </a:lnTo>
                  <a:lnTo>
                    <a:pt x="7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441;p56">
            <a:extLst>
              <a:ext uri="{FF2B5EF4-FFF2-40B4-BE49-F238E27FC236}">
                <a16:creationId xmlns:a16="http://schemas.microsoft.com/office/drawing/2014/main" id="{D0723B1F-AEB7-455D-BF97-BF66A8B7ABC3}"/>
              </a:ext>
            </a:extLst>
          </p:cNvPr>
          <p:cNvSpPr txBox="1">
            <a:spLocks/>
          </p:cNvSpPr>
          <p:nvPr/>
        </p:nvSpPr>
        <p:spPr>
          <a:xfrm>
            <a:off x="6275977" y="3066985"/>
            <a:ext cx="3011728" cy="527700"/>
          </a:xfrm>
          <a:prstGeom prst="rect">
            <a:avLst/>
          </a:prstGeom>
        </p:spPr>
        <p:txBody>
          <a:bodyPr spcFirstLastPara="1" vert="horz" wrap="square" lIns="91425" tIns="91425" rIns="91425" bIns="91425" rtlCol="0" anchor="ctr" anchorCtr="0">
            <a:noAutofit/>
          </a:bodyPr>
          <a:lstStyle>
            <a:lvl1pPr lvl="0" algn="l" defTabSz="685800" rtl="0" eaLnBrk="1" latinLnBrk="0" hangingPunct="1">
              <a:lnSpc>
                <a:spcPct val="90000"/>
              </a:lnSpc>
              <a:spcBef>
                <a:spcPts val="0"/>
              </a:spcBef>
              <a:spcAft>
                <a:spcPts val="0"/>
              </a:spcAft>
              <a:buSzPts val="2400"/>
              <a:buNone/>
              <a:defRPr sz="2000" b="1" kern="1200">
                <a:solidFill>
                  <a:schemeClr val="tx1"/>
                </a:solidFill>
                <a:latin typeface="+mj-lt"/>
                <a:ea typeface="+mj-ea"/>
                <a:cs typeface="+mj-cs"/>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s-MX" dirty="0">
                <a:solidFill>
                  <a:schemeClr val="accent2">
                    <a:lumMod val="10000"/>
                  </a:schemeClr>
                </a:solidFill>
                <a:effectLst>
                  <a:outerShdw blurRad="38100" dist="38100" dir="2700000" algn="tl">
                    <a:srgbClr val="000000">
                      <a:alpha val="43137"/>
                    </a:srgbClr>
                  </a:outerShdw>
                </a:effectLst>
              </a:rPr>
              <a:t>TALLERES</a:t>
            </a:r>
          </a:p>
        </p:txBody>
      </p:sp>
      <p:sp>
        <p:nvSpPr>
          <p:cNvPr id="77" name="Google Shape;442;p56">
            <a:extLst>
              <a:ext uri="{FF2B5EF4-FFF2-40B4-BE49-F238E27FC236}">
                <a16:creationId xmlns:a16="http://schemas.microsoft.com/office/drawing/2014/main" id="{D114723B-1D4D-439E-9855-31C83F7643FB}"/>
              </a:ext>
            </a:extLst>
          </p:cNvPr>
          <p:cNvSpPr txBox="1">
            <a:spLocks/>
          </p:cNvSpPr>
          <p:nvPr/>
        </p:nvSpPr>
        <p:spPr>
          <a:xfrm>
            <a:off x="5452158" y="3763839"/>
            <a:ext cx="3566240" cy="1072201"/>
          </a:xfrm>
          <a:prstGeom prst="rect">
            <a:avLst/>
          </a:prstGeom>
        </p:spPr>
        <p:txBody>
          <a:bodyPr spcFirstLastPara="1" vert="horz" wrap="square" lIns="91425" tIns="91425" rIns="91425" bIns="91425" rtlCol="0" anchor="t" anchorCtr="0">
            <a:noAutofit/>
          </a:bodyPr>
          <a:lstStyle>
            <a:lvl1pPr marL="171450" lvl="0" indent="-171450" algn="l" defTabSz="685800" rtl="0" eaLnBrk="1" latinLnBrk="0" hangingPunct="1">
              <a:lnSpc>
                <a:spcPct val="100000"/>
              </a:lnSpc>
              <a:spcBef>
                <a:spcPts val="0"/>
              </a:spcBef>
              <a:spcAft>
                <a:spcPts val="0"/>
              </a:spcAft>
              <a:buSzPts val="1400"/>
              <a:buFont typeface="Arial" panose="020B0604020202020204" pitchFamily="34" charset="0"/>
              <a:buNone/>
              <a:defRPr sz="1600" kern="1200">
                <a:solidFill>
                  <a:schemeClr val="tx1"/>
                </a:solidFill>
                <a:latin typeface="Oxygen"/>
                <a:ea typeface="Oxygen"/>
                <a:cs typeface="Oxygen"/>
                <a:sym typeface="Oxygen"/>
              </a:defRPr>
            </a:lvl1pPr>
            <a:lvl2pPr marL="514350" lvl="1" indent="-171450" algn="ctr" defTabSz="685800" rtl="0" eaLnBrk="1" latinLnBrk="0" hangingPunct="1">
              <a:lnSpc>
                <a:spcPct val="100000"/>
              </a:lnSpc>
              <a:spcBef>
                <a:spcPts val="160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857250" lvl="2" indent="-171450" algn="ctr" defTabSz="685800" rtl="0" eaLnBrk="1" latinLnBrk="0" hangingPunct="1">
              <a:lnSpc>
                <a:spcPct val="100000"/>
              </a:lnSpc>
              <a:spcBef>
                <a:spcPts val="1600"/>
              </a:spcBef>
              <a:spcAft>
                <a:spcPts val="0"/>
              </a:spcAft>
              <a:buSzPts val="1400"/>
              <a:buFont typeface="Arial" panose="020B0604020202020204" pitchFamily="34" charset="0"/>
              <a:buNone/>
              <a:defRPr sz="1500" kern="1200">
                <a:solidFill>
                  <a:schemeClr val="tx1"/>
                </a:solidFill>
                <a:latin typeface="+mn-lt"/>
                <a:ea typeface="+mn-ea"/>
                <a:cs typeface="+mn-cs"/>
              </a:defRPr>
            </a:lvl3pPr>
            <a:lvl4pPr marL="1200150" lvl="3"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4pPr>
            <a:lvl5pPr marL="1543050" lvl="4"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5pPr>
            <a:lvl6pPr marL="1885950" lvl="5"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1600"/>
              </a:spcBef>
              <a:spcAft>
                <a:spcPts val="1600"/>
              </a:spcAft>
              <a:buSzPts val="1400"/>
              <a:buFont typeface="Arial" panose="020B0604020202020204" pitchFamily="34" charset="0"/>
              <a:buNone/>
              <a:defRPr sz="1350" kern="1200">
                <a:solidFill>
                  <a:schemeClr val="tx1"/>
                </a:solidFill>
                <a:latin typeface="+mn-lt"/>
                <a:ea typeface="+mn-ea"/>
                <a:cs typeface="+mn-cs"/>
              </a:defRPr>
            </a:lvl9pPr>
          </a:lstStyle>
          <a:p>
            <a:pPr marL="0" indent="0">
              <a:spcAft>
                <a:spcPts val="1600"/>
              </a:spcAft>
            </a:pPr>
            <a:r>
              <a:rPr lang="en" dirty="0">
                <a:solidFill>
                  <a:schemeClr val="accent5">
                    <a:lumMod val="10000"/>
                  </a:schemeClr>
                </a:solidFill>
              </a:rPr>
              <a:t>3 </a:t>
            </a:r>
            <a:r>
              <a:rPr lang="es-MX" dirty="0">
                <a:solidFill>
                  <a:schemeClr val="accent5">
                    <a:lumMod val="10000"/>
                  </a:schemeClr>
                </a:solidFill>
              </a:rPr>
              <a:t>Talleres de educación emocional</a:t>
            </a:r>
          </a:p>
          <a:p>
            <a:pPr marL="0" indent="0">
              <a:spcAft>
                <a:spcPts val="1600"/>
              </a:spcAft>
            </a:pPr>
            <a:endParaRPr lang="en" dirty="0">
              <a:solidFill>
                <a:schemeClr val="accent5">
                  <a:lumMod val="10000"/>
                </a:schemeClr>
              </a:solidFill>
            </a:endParaRPr>
          </a:p>
        </p:txBody>
      </p:sp>
      <p:grpSp>
        <p:nvGrpSpPr>
          <p:cNvPr id="78" name="Google Shape;1891;p55">
            <a:extLst>
              <a:ext uri="{FF2B5EF4-FFF2-40B4-BE49-F238E27FC236}">
                <a16:creationId xmlns:a16="http://schemas.microsoft.com/office/drawing/2014/main" id="{8CC2C553-BFBD-4EA6-BCF5-9E9FEBD99D4A}"/>
              </a:ext>
            </a:extLst>
          </p:cNvPr>
          <p:cNvGrpSpPr/>
          <p:nvPr/>
        </p:nvGrpSpPr>
        <p:grpSpPr>
          <a:xfrm>
            <a:off x="5283903" y="3241106"/>
            <a:ext cx="429718" cy="475574"/>
            <a:chOff x="1271125" y="1617300"/>
            <a:chExt cx="386675" cy="376375"/>
          </a:xfrm>
        </p:grpSpPr>
        <p:sp>
          <p:nvSpPr>
            <p:cNvPr id="79" name="Google Shape;1892;p55">
              <a:extLst>
                <a:ext uri="{FF2B5EF4-FFF2-40B4-BE49-F238E27FC236}">
                  <a16:creationId xmlns:a16="http://schemas.microsoft.com/office/drawing/2014/main" id="{C8233254-156E-488C-9ABB-011CBD37A8C7}"/>
                </a:ext>
              </a:extLst>
            </p:cNvPr>
            <p:cNvSpPr/>
            <p:nvPr/>
          </p:nvSpPr>
          <p:spPr>
            <a:xfrm>
              <a:off x="1571700" y="1617300"/>
              <a:ext cx="29075" cy="29100"/>
            </a:xfrm>
            <a:custGeom>
              <a:avLst/>
              <a:gdLst/>
              <a:ahLst/>
              <a:cxnLst/>
              <a:rect l="l" t="t" r="r" b="b"/>
              <a:pathLst>
                <a:path w="1163" h="1164" extrusionOk="0">
                  <a:moveTo>
                    <a:pt x="363" y="1"/>
                  </a:moveTo>
                  <a:lnTo>
                    <a:pt x="0" y="364"/>
                  </a:lnTo>
                  <a:lnTo>
                    <a:pt x="802" y="1163"/>
                  </a:lnTo>
                  <a:lnTo>
                    <a:pt x="1162" y="800"/>
                  </a:lnTo>
                  <a:lnTo>
                    <a:pt x="3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93;p55">
              <a:extLst>
                <a:ext uri="{FF2B5EF4-FFF2-40B4-BE49-F238E27FC236}">
                  <a16:creationId xmlns:a16="http://schemas.microsoft.com/office/drawing/2014/main" id="{E0DB71B3-B93A-4EC6-BD3E-81E4D64E709E}"/>
                </a:ext>
              </a:extLst>
            </p:cNvPr>
            <p:cNvSpPr/>
            <p:nvPr/>
          </p:nvSpPr>
          <p:spPr>
            <a:xfrm>
              <a:off x="1625550" y="1671125"/>
              <a:ext cx="32250" cy="32275"/>
            </a:xfrm>
            <a:custGeom>
              <a:avLst/>
              <a:gdLst/>
              <a:ahLst/>
              <a:cxnLst/>
              <a:rect l="l" t="t" r="r" b="b"/>
              <a:pathLst>
                <a:path w="1290" h="1291" extrusionOk="0">
                  <a:moveTo>
                    <a:pt x="361" y="1"/>
                  </a:moveTo>
                  <a:lnTo>
                    <a:pt x="0" y="364"/>
                  </a:lnTo>
                  <a:lnTo>
                    <a:pt x="927" y="1291"/>
                  </a:lnTo>
                  <a:lnTo>
                    <a:pt x="1290" y="929"/>
                  </a:lnTo>
                  <a:lnTo>
                    <a:pt x="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94;p55">
              <a:extLst>
                <a:ext uri="{FF2B5EF4-FFF2-40B4-BE49-F238E27FC236}">
                  <a16:creationId xmlns:a16="http://schemas.microsoft.com/office/drawing/2014/main" id="{4C31082C-FCA6-4EDA-A44D-93A0504F2A7D}"/>
                </a:ext>
              </a:extLst>
            </p:cNvPr>
            <p:cNvSpPr/>
            <p:nvPr/>
          </p:nvSpPr>
          <p:spPr>
            <a:xfrm>
              <a:off x="1607400" y="1707400"/>
              <a:ext cx="32275" cy="32275"/>
            </a:xfrm>
            <a:custGeom>
              <a:avLst/>
              <a:gdLst/>
              <a:ahLst/>
              <a:cxnLst/>
              <a:rect l="l" t="t" r="r" b="b"/>
              <a:pathLst>
                <a:path w="1291" h="1291" extrusionOk="0">
                  <a:moveTo>
                    <a:pt x="363" y="0"/>
                  </a:moveTo>
                  <a:lnTo>
                    <a:pt x="1" y="361"/>
                  </a:lnTo>
                  <a:lnTo>
                    <a:pt x="929" y="1290"/>
                  </a:lnTo>
                  <a:lnTo>
                    <a:pt x="1291" y="927"/>
                  </a:lnTo>
                  <a:lnTo>
                    <a:pt x="3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95;p55">
              <a:extLst>
                <a:ext uri="{FF2B5EF4-FFF2-40B4-BE49-F238E27FC236}">
                  <a16:creationId xmlns:a16="http://schemas.microsoft.com/office/drawing/2014/main" id="{BC48FF6C-D75C-47C2-9BB2-AD467DCE9B3A}"/>
                </a:ext>
              </a:extLst>
            </p:cNvPr>
            <p:cNvSpPr/>
            <p:nvPr/>
          </p:nvSpPr>
          <p:spPr>
            <a:xfrm>
              <a:off x="1535475" y="1635450"/>
              <a:ext cx="32275" cy="32275"/>
            </a:xfrm>
            <a:custGeom>
              <a:avLst/>
              <a:gdLst/>
              <a:ahLst/>
              <a:cxnLst/>
              <a:rect l="l" t="t" r="r" b="b"/>
              <a:pathLst>
                <a:path w="1291" h="1291" extrusionOk="0">
                  <a:moveTo>
                    <a:pt x="362" y="0"/>
                  </a:moveTo>
                  <a:lnTo>
                    <a:pt x="1" y="364"/>
                  </a:lnTo>
                  <a:lnTo>
                    <a:pt x="927" y="1290"/>
                  </a:lnTo>
                  <a:lnTo>
                    <a:pt x="1291" y="928"/>
                  </a:lnTo>
                  <a:lnTo>
                    <a:pt x="3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96;p55">
              <a:extLst>
                <a:ext uri="{FF2B5EF4-FFF2-40B4-BE49-F238E27FC236}">
                  <a16:creationId xmlns:a16="http://schemas.microsoft.com/office/drawing/2014/main" id="{3A7630C5-D062-4AF8-9528-CA57CD0AA96F}"/>
                </a:ext>
              </a:extLst>
            </p:cNvPr>
            <p:cNvSpPr/>
            <p:nvPr/>
          </p:nvSpPr>
          <p:spPr>
            <a:xfrm>
              <a:off x="1271125" y="1744875"/>
              <a:ext cx="264550" cy="248800"/>
            </a:xfrm>
            <a:custGeom>
              <a:avLst/>
              <a:gdLst/>
              <a:ahLst/>
              <a:cxnLst/>
              <a:rect l="l" t="t" r="r" b="b"/>
              <a:pathLst>
                <a:path w="10582" h="9952" extrusionOk="0">
                  <a:moveTo>
                    <a:pt x="6912" y="0"/>
                  </a:moveTo>
                  <a:cubicBezTo>
                    <a:pt x="6177" y="0"/>
                    <a:pt x="5448" y="234"/>
                    <a:pt x="4838" y="691"/>
                  </a:cubicBezTo>
                  <a:cubicBezTo>
                    <a:pt x="4795" y="1317"/>
                    <a:pt x="4449" y="1883"/>
                    <a:pt x="3911" y="2205"/>
                  </a:cubicBezTo>
                  <a:cubicBezTo>
                    <a:pt x="3608" y="2387"/>
                    <a:pt x="3266" y="2479"/>
                    <a:pt x="2924" y="2479"/>
                  </a:cubicBezTo>
                  <a:cubicBezTo>
                    <a:pt x="2656" y="2479"/>
                    <a:pt x="2388" y="2423"/>
                    <a:pt x="2137" y="2310"/>
                  </a:cubicBezTo>
                  <a:cubicBezTo>
                    <a:pt x="1968" y="2441"/>
                    <a:pt x="1804" y="2583"/>
                    <a:pt x="1652" y="2734"/>
                  </a:cubicBezTo>
                  <a:cubicBezTo>
                    <a:pt x="0" y="4385"/>
                    <a:pt x="0" y="7063"/>
                    <a:pt x="1652" y="8714"/>
                  </a:cubicBezTo>
                  <a:cubicBezTo>
                    <a:pt x="2478" y="9539"/>
                    <a:pt x="3560" y="9952"/>
                    <a:pt x="4642" y="9952"/>
                  </a:cubicBezTo>
                  <a:cubicBezTo>
                    <a:pt x="5724" y="9952"/>
                    <a:pt x="6806" y="9539"/>
                    <a:pt x="7632" y="8714"/>
                  </a:cubicBezTo>
                  <a:cubicBezTo>
                    <a:pt x="7783" y="8561"/>
                    <a:pt x="7924" y="8399"/>
                    <a:pt x="8055" y="8228"/>
                  </a:cubicBezTo>
                  <a:cubicBezTo>
                    <a:pt x="7797" y="7655"/>
                    <a:pt x="7837" y="6993"/>
                    <a:pt x="8160" y="6454"/>
                  </a:cubicBezTo>
                  <a:cubicBezTo>
                    <a:pt x="8484" y="5916"/>
                    <a:pt x="9049" y="5570"/>
                    <a:pt x="9676" y="5528"/>
                  </a:cubicBezTo>
                  <a:cubicBezTo>
                    <a:pt x="10445" y="4498"/>
                    <a:pt x="10581" y="3127"/>
                    <a:pt x="10029" y="1966"/>
                  </a:cubicBezTo>
                  <a:lnTo>
                    <a:pt x="10029" y="1966"/>
                  </a:lnTo>
                  <a:lnTo>
                    <a:pt x="7763" y="4233"/>
                  </a:lnTo>
                  <a:lnTo>
                    <a:pt x="6132" y="2603"/>
                  </a:lnTo>
                  <a:lnTo>
                    <a:pt x="8399" y="336"/>
                  </a:lnTo>
                  <a:cubicBezTo>
                    <a:pt x="7926" y="111"/>
                    <a:pt x="7418" y="0"/>
                    <a:pt x="6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97;p55">
              <a:extLst>
                <a:ext uri="{FF2B5EF4-FFF2-40B4-BE49-F238E27FC236}">
                  <a16:creationId xmlns:a16="http://schemas.microsoft.com/office/drawing/2014/main" id="{433AF786-B0FD-4E8E-8D1E-1022D6B8BFB5}"/>
                </a:ext>
              </a:extLst>
            </p:cNvPr>
            <p:cNvSpPr/>
            <p:nvPr/>
          </p:nvSpPr>
          <p:spPr>
            <a:xfrm>
              <a:off x="1335300" y="1833500"/>
              <a:ext cx="99900" cy="96125"/>
            </a:xfrm>
            <a:custGeom>
              <a:avLst/>
              <a:gdLst/>
              <a:ahLst/>
              <a:cxnLst/>
              <a:rect l="l" t="t" r="r" b="b"/>
              <a:pathLst>
                <a:path w="3996" h="3845" extrusionOk="0">
                  <a:moveTo>
                    <a:pt x="2074" y="1"/>
                  </a:moveTo>
                  <a:cubicBezTo>
                    <a:pt x="1297" y="1"/>
                    <a:pt x="596" y="470"/>
                    <a:pt x="298" y="1188"/>
                  </a:cubicBezTo>
                  <a:cubicBezTo>
                    <a:pt x="1" y="1905"/>
                    <a:pt x="165" y="2731"/>
                    <a:pt x="715" y="3281"/>
                  </a:cubicBezTo>
                  <a:cubicBezTo>
                    <a:pt x="1082" y="3649"/>
                    <a:pt x="1574" y="3845"/>
                    <a:pt x="2075" y="3845"/>
                  </a:cubicBezTo>
                  <a:cubicBezTo>
                    <a:pt x="2322" y="3845"/>
                    <a:pt x="2571" y="3797"/>
                    <a:pt x="2809" y="3699"/>
                  </a:cubicBezTo>
                  <a:cubicBezTo>
                    <a:pt x="3527" y="3402"/>
                    <a:pt x="3996" y="2701"/>
                    <a:pt x="3996" y="1924"/>
                  </a:cubicBezTo>
                  <a:cubicBezTo>
                    <a:pt x="3996" y="861"/>
                    <a:pt x="3135"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98;p55">
              <a:extLst>
                <a:ext uri="{FF2B5EF4-FFF2-40B4-BE49-F238E27FC236}">
                  <a16:creationId xmlns:a16="http://schemas.microsoft.com/office/drawing/2014/main" id="{B7BC9CC1-8B36-4562-B94E-F6A16B2F480C}"/>
                </a:ext>
              </a:extLst>
            </p:cNvPr>
            <p:cNvSpPr/>
            <p:nvPr/>
          </p:nvSpPr>
          <p:spPr>
            <a:xfrm>
              <a:off x="1533450" y="1621850"/>
              <a:ext cx="119850" cy="110525"/>
            </a:xfrm>
            <a:custGeom>
              <a:avLst/>
              <a:gdLst/>
              <a:ahLst/>
              <a:cxnLst/>
              <a:rect l="l" t="t" r="r" b="b"/>
              <a:pathLst>
                <a:path w="4794" h="4421" extrusionOk="0">
                  <a:moveTo>
                    <a:pt x="3524" y="1"/>
                  </a:moveTo>
                  <a:lnTo>
                    <a:pt x="1508" y="905"/>
                  </a:lnTo>
                  <a:cubicBezTo>
                    <a:pt x="400" y="1401"/>
                    <a:pt x="1" y="2835"/>
                    <a:pt x="779" y="3767"/>
                  </a:cubicBezTo>
                  <a:cubicBezTo>
                    <a:pt x="816" y="3813"/>
                    <a:pt x="856" y="3856"/>
                    <a:pt x="898" y="3896"/>
                  </a:cubicBezTo>
                  <a:lnTo>
                    <a:pt x="897" y="3897"/>
                  </a:lnTo>
                  <a:cubicBezTo>
                    <a:pt x="939" y="3939"/>
                    <a:pt x="981" y="3978"/>
                    <a:pt x="1026" y="4016"/>
                  </a:cubicBezTo>
                  <a:cubicBezTo>
                    <a:pt x="1357" y="4293"/>
                    <a:pt x="1752" y="4421"/>
                    <a:pt x="2145" y="4421"/>
                  </a:cubicBezTo>
                  <a:cubicBezTo>
                    <a:pt x="2859" y="4421"/>
                    <a:pt x="3569" y="4001"/>
                    <a:pt x="3889" y="3286"/>
                  </a:cubicBezTo>
                  <a:lnTo>
                    <a:pt x="4794" y="1270"/>
                  </a:lnTo>
                  <a:lnTo>
                    <a:pt x="352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99;p55">
              <a:extLst>
                <a:ext uri="{FF2B5EF4-FFF2-40B4-BE49-F238E27FC236}">
                  <a16:creationId xmlns:a16="http://schemas.microsoft.com/office/drawing/2014/main" id="{9BBE7119-14E4-4629-9B06-A67E99D894C6}"/>
                </a:ext>
              </a:extLst>
            </p:cNvPr>
            <p:cNvSpPr/>
            <p:nvPr/>
          </p:nvSpPr>
          <p:spPr>
            <a:xfrm>
              <a:off x="1422350" y="1691450"/>
              <a:ext cx="161350" cy="159250"/>
            </a:xfrm>
            <a:custGeom>
              <a:avLst/>
              <a:gdLst/>
              <a:ahLst/>
              <a:cxnLst/>
              <a:rect l="l" t="t" r="r" b="b"/>
              <a:pathLst>
                <a:path w="6454" h="6370" extrusionOk="0">
                  <a:moveTo>
                    <a:pt x="4824" y="0"/>
                  </a:moveTo>
                  <a:lnTo>
                    <a:pt x="1" y="4658"/>
                  </a:lnTo>
                  <a:lnTo>
                    <a:pt x="1714" y="6370"/>
                  </a:lnTo>
                  <a:lnTo>
                    <a:pt x="6454" y="1630"/>
                  </a:lnTo>
                  <a:cubicBezTo>
                    <a:pt x="6092" y="1603"/>
                    <a:pt x="5748" y="1464"/>
                    <a:pt x="5470" y="1231"/>
                  </a:cubicBezTo>
                  <a:cubicBezTo>
                    <a:pt x="5427" y="1193"/>
                    <a:pt x="5383" y="1154"/>
                    <a:pt x="5341" y="1112"/>
                  </a:cubicBezTo>
                  <a:cubicBezTo>
                    <a:pt x="5299" y="1072"/>
                    <a:pt x="5260" y="1029"/>
                    <a:pt x="5222" y="983"/>
                  </a:cubicBezTo>
                  <a:cubicBezTo>
                    <a:pt x="4990" y="706"/>
                    <a:pt x="4850" y="361"/>
                    <a:pt x="4824"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00;p55">
              <a:extLst>
                <a:ext uri="{FF2B5EF4-FFF2-40B4-BE49-F238E27FC236}">
                  <a16:creationId xmlns:a16="http://schemas.microsoft.com/office/drawing/2014/main" id="{719D6139-2F80-4D53-A324-6B0C8D549D6D}"/>
                </a:ext>
              </a:extLst>
            </p:cNvPr>
            <p:cNvSpPr/>
            <p:nvPr/>
          </p:nvSpPr>
          <p:spPr>
            <a:xfrm>
              <a:off x="1318400" y="1891725"/>
              <a:ext cx="59300" cy="58050"/>
            </a:xfrm>
            <a:custGeom>
              <a:avLst/>
              <a:gdLst/>
              <a:ahLst/>
              <a:cxnLst/>
              <a:rect l="l" t="t" r="r" b="b"/>
              <a:pathLst>
                <a:path w="2372" h="2322" extrusionOk="0">
                  <a:moveTo>
                    <a:pt x="282" y="0"/>
                  </a:moveTo>
                  <a:cubicBezTo>
                    <a:pt x="216" y="0"/>
                    <a:pt x="151" y="25"/>
                    <a:pt x="101" y="75"/>
                  </a:cubicBezTo>
                  <a:cubicBezTo>
                    <a:pt x="2" y="174"/>
                    <a:pt x="1" y="334"/>
                    <a:pt x="98" y="434"/>
                  </a:cubicBezTo>
                  <a:lnTo>
                    <a:pt x="1910" y="2246"/>
                  </a:lnTo>
                  <a:cubicBezTo>
                    <a:pt x="1957" y="2295"/>
                    <a:pt x="2022" y="2322"/>
                    <a:pt x="2091" y="2322"/>
                  </a:cubicBezTo>
                  <a:cubicBezTo>
                    <a:pt x="2158" y="2322"/>
                    <a:pt x="2225" y="2295"/>
                    <a:pt x="2272" y="2246"/>
                  </a:cubicBezTo>
                  <a:cubicBezTo>
                    <a:pt x="2372" y="2146"/>
                    <a:pt x="2372" y="1983"/>
                    <a:pt x="2272" y="1884"/>
                  </a:cubicBezTo>
                  <a:lnTo>
                    <a:pt x="461" y="71"/>
                  </a:lnTo>
                  <a:cubicBezTo>
                    <a:pt x="411" y="24"/>
                    <a:pt x="346" y="0"/>
                    <a:pt x="2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01;p55">
              <a:extLst>
                <a:ext uri="{FF2B5EF4-FFF2-40B4-BE49-F238E27FC236}">
                  <a16:creationId xmlns:a16="http://schemas.microsoft.com/office/drawing/2014/main" id="{A3747B66-EC8B-4382-B650-C0CD3265DA0D}"/>
                </a:ext>
              </a:extLst>
            </p:cNvPr>
            <p:cNvSpPr/>
            <p:nvPr/>
          </p:nvSpPr>
          <p:spPr>
            <a:xfrm>
              <a:off x="1318300" y="1712100"/>
              <a:ext cx="218150" cy="210500"/>
            </a:xfrm>
            <a:custGeom>
              <a:avLst/>
              <a:gdLst/>
              <a:ahLst/>
              <a:cxnLst/>
              <a:rect l="l" t="t" r="r" b="b"/>
              <a:pathLst>
                <a:path w="8726" h="8420" extrusionOk="0">
                  <a:moveTo>
                    <a:pt x="8444" y="1"/>
                  </a:moveTo>
                  <a:cubicBezTo>
                    <a:pt x="8379" y="1"/>
                    <a:pt x="8313" y="26"/>
                    <a:pt x="8263" y="76"/>
                  </a:cubicBezTo>
                  <a:lnTo>
                    <a:pt x="102" y="7981"/>
                  </a:lnTo>
                  <a:cubicBezTo>
                    <a:pt x="1" y="8081"/>
                    <a:pt x="1" y="8244"/>
                    <a:pt x="102" y="8343"/>
                  </a:cubicBezTo>
                  <a:cubicBezTo>
                    <a:pt x="151" y="8394"/>
                    <a:pt x="217" y="8419"/>
                    <a:pt x="283" y="8419"/>
                  </a:cubicBezTo>
                  <a:cubicBezTo>
                    <a:pt x="349" y="8419"/>
                    <a:pt x="415" y="8394"/>
                    <a:pt x="465" y="8345"/>
                  </a:cubicBezTo>
                  <a:lnTo>
                    <a:pt x="8627" y="438"/>
                  </a:lnTo>
                  <a:cubicBezTo>
                    <a:pt x="8726" y="339"/>
                    <a:pt x="8726" y="176"/>
                    <a:pt x="8627" y="76"/>
                  </a:cubicBezTo>
                  <a:cubicBezTo>
                    <a:pt x="8576" y="26"/>
                    <a:pt x="8510" y="1"/>
                    <a:pt x="84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02;p55">
              <a:extLst>
                <a:ext uri="{FF2B5EF4-FFF2-40B4-BE49-F238E27FC236}">
                  <a16:creationId xmlns:a16="http://schemas.microsoft.com/office/drawing/2014/main" id="{D9DD6D53-78B6-42C6-98E7-5E1C6018BD65}"/>
                </a:ext>
              </a:extLst>
            </p:cNvPr>
            <p:cNvSpPr/>
            <p:nvPr/>
          </p:nvSpPr>
          <p:spPr>
            <a:xfrm>
              <a:off x="1330400" y="1720075"/>
              <a:ext cx="225275" cy="216100"/>
            </a:xfrm>
            <a:custGeom>
              <a:avLst/>
              <a:gdLst/>
              <a:ahLst/>
              <a:cxnLst/>
              <a:rect l="l" t="t" r="r" b="b"/>
              <a:pathLst>
                <a:path w="9011" h="8644" extrusionOk="0">
                  <a:moveTo>
                    <a:pt x="8729" y="1"/>
                  </a:moveTo>
                  <a:cubicBezTo>
                    <a:pt x="8664" y="1"/>
                    <a:pt x="8598" y="26"/>
                    <a:pt x="8549" y="76"/>
                  </a:cubicBezTo>
                  <a:lnTo>
                    <a:pt x="161" y="8207"/>
                  </a:lnTo>
                  <a:cubicBezTo>
                    <a:pt x="1" y="8368"/>
                    <a:pt x="114" y="8643"/>
                    <a:pt x="341" y="8643"/>
                  </a:cubicBezTo>
                  <a:cubicBezTo>
                    <a:pt x="342" y="8643"/>
                    <a:pt x="342" y="8643"/>
                    <a:pt x="343" y="8643"/>
                  </a:cubicBezTo>
                  <a:cubicBezTo>
                    <a:pt x="344" y="8643"/>
                    <a:pt x="346" y="8643"/>
                    <a:pt x="347" y="8643"/>
                  </a:cubicBezTo>
                  <a:cubicBezTo>
                    <a:pt x="413" y="8643"/>
                    <a:pt x="476" y="8615"/>
                    <a:pt x="523" y="8568"/>
                  </a:cubicBezTo>
                  <a:lnTo>
                    <a:pt x="8911" y="437"/>
                  </a:lnTo>
                  <a:cubicBezTo>
                    <a:pt x="9010" y="338"/>
                    <a:pt x="9010" y="176"/>
                    <a:pt x="8911" y="75"/>
                  </a:cubicBezTo>
                  <a:lnTo>
                    <a:pt x="8911" y="76"/>
                  </a:lnTo>
                  <a:cubicBezTo>
                    <a:pt x="8860" y="26"/>
                    <a:pt x="8795" y="1"/>
                    <a:pt x="8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03;p55">
              <a:extLst>
                <a:ext uri="{FF2B5EF4-FFF2-40B4-BE49-F238E27FC236}">
                  <a16:creationId xmlns:a16="http://schemas.microsoft.com/office/drawing/2014/main" id="{461D318C-D85D-4E9E-BB42-FB1586AE1986}"/>
                </a:ext>
              </a:extLst>
            </p:cNvPr>
            <p:cNvSpPr/>
            <p:nvPr/>
          </p:nvSpPr>
          <p:spPr>
            <a:xfrm>
              <a:off x="1344000" y="1739300"/>
              <a:ext cx="219650" cy="210475"/>
            </a:xfrm>
            <a:custGeom>
              <a:avLst/>
              <a:gdLst/>
              <a:ahLst/>
              <a:cxnLst/>
              <a:rect l="l" t="t" r="r" b="b"/>
              <a:pathLst>
                <a:path w="8786" h="8419" extrusionOk="0">
                  <a:moveTo>
                    <a:pt x="8504" y="0"/>
                  </a:moveTo>
                  <a:cubicBezTo>
                    <a:pt x="8439" y="0"/>
                    <a:pt x="8373" y="25"/>
                    <a:pt x="8323" y="76"/>
                  </a:cubicBezTo>
                  <a:lnTo>
                    <a:pt x="161" y="7981"/>
                  </a:lnTo>
                  <a:cubicBezTo>
                    <a:pt x="0" y="8143"/>
                    <a:pt x="114" y="8419"/>
                    <a:pt x="343" y="8419"/>
                  </a:cubicBezTo>
                  <a:cubicBezTo>
                    <a:pt x="410" y="8419"/>
                    <a:pt x="476" y="8392"/>
                    <a:pt x="524" y="8343"/>
                  </a:cubicBezTo>
                  <a:lnTo>
                    <a:pt x="8686" y="438"/>
                  </a:lnTo>
                  <a:cubicBezTo>
                    <a:pt x="8785" y="338"/>
                    <a:pt x="8785" y="175"/>
                    <a:pt x="8686" y="76"/>
                  </a:cubicBezTo>
                  <a:cubicBezTo>
                    <a:pt x="8636" y="25"/>
                    <a:pt x="8570" y="0"/>
                    <a:pt x="85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04;p55">
              <a:extLst>
                <a:ext uri="{FF2B5EF4-FFF2-40B4-BE49-F238E27FC236}">
                  <a16:creationId xmlns:a16="http://schemas.microsoft.com/office/drawing/2014/main" id="{649EAEC4-87D7-4631-90F0-879321E0B2FD}"/>
                </a:ext>
              </a:extLst>
            </p:cNvPr>
            <p:cNvSpPr/>
            <p:nvPr/>
          </p:nvSpPr>
          <p:spPr>
            <a:xfrm>
              <a:off x="1562650" y="1639975"/>
              <a:ext cx="58925" cy="58925"/>
            </a:xfrm>
            <a:custGeom>
              <a:avLst/>
              <a:gdLst/>
              <a:ahLst/>
              <a:cxnLst/>
              <a:rect l="l" t="t" r="r" b="b"/>
              <a:pathLst>
                <a:path w="2357" h="2357" extrusionOk="0">
                  <a:moveTo>
                    <a:pt x="1994" y="1"/>
                  </a:moveTo>
                  <a:lnTo>
                    <a:pt x="0" y="1994"/>
                  </a:lnTo>
                  <a:lnTo>
                    <a:pt x="363" y="2356"/>
                  </a:lnTo>
                  <a:lnTo>
                    <a:pt x="2356" y="363"/>
                  </a:lnTo>
                  <a:lnTo>
                    <a:pt x="19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05;p55">
              <a:extLst>
                <a:ext uri="{FF2B5EF4-FFF2-40B4-BE49-F238E27FC236}">
                  <a16:creationId xmlns:a16="http://schemas.microsoft.com/office/drawing/2014/main" id="{19C1C374-3313-4827-8CD6-3035E04E393E}"/>
                </a:ext>
              </a:extLst>
            </p:cNvPr>
            <p:cNvSpPr/>
            <p:nvPr/>
          </p:nvSpPr>
          <p:spPr>
            <a:xfrm>
              <a:off x="1576225" y="1653550"/>
              <a:ext cx="58950" cy="58925"/>
            </a:xfrm>
            <a:custGeom>
              <a:avLst/>
              <a:gdLst/>
              <a:ahLst/>
              <a:cxnLst/>
              <a:rect l="l" t="t" r="r" b="b"/>
              <a:pathLst>
                <a:path w="2358" h="2357" extrusionOk="0">
                  <a:moveTo>
                    <a:pt x="1995" y="0"/>
                  </a:moveTo>
                  <a:lnTo>
                    <a:pt x="1" y="1994"/>
                  </a:lnTo>
                  <a:lnTo>
                    <a:pt x="364" y="2357"/>
                  </a:lnTo>
                  <a:lnTo>
                    <a:pt x="2357" y="364"/>
                  </a:lnTo>
                  <a:lnTo>
                    <a:pt x="19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D7A16EF-1FA6-4A49-B8D5-DDF7058A6722}"/>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3" name="Imagen 2">
            <a:extLst>
              <a:ext uri="{FF2B5EF4-FFF2-40B4-BE49-F238E27FC236}">
                <a16:creationId xmlns:a16="http://schemas.microsoft.com/office/drawing/2014/main" id="{3530473D-2F56-4F8B-8527-897FDA6360D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02488" y="790575"/>
            <a:ext cx="6539024" cy="3562350"/>
          </a:xfrm>
          <a:prstGeom prst="rect">
            <a:avLst/>
          </a:prstGeom>
        </p:spPr>
      </p:pic>
    </p:spTree>
    <p:extLst>
      <p:ext uri="{BB962C8B-B14F-4D97-AF65-F5344CB8AC3E}">
        <p14:creationId xmlns:p14="http://schemas.microsoft.com/office/powerpoint/2010/main" val="4104665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BC67E-83F7-42C6-A5D1-7FDE848D33D3}"/>
              </a:ext>
            </a:extLst>
          </p:cNvPr>
          <p:cNvSpPr>
            <a:spLocks noGrp="1"/>
          </p:cNvSpPr>
          <p:nvPr>
            <p:ph type="title"/>
          </p:nvPr>
        </p:nvSpPr>
        <p:spPr>
          <a:xfrm>
            <a:off x="720000" y="275247"/>
            <a:ext cx="7704000" cy="572700"/>
          </a:xfrm>
        </p:spPr>
        <p:txBody>
          <a:bodyPr/>
          <a:lstStyle/>
          <a:p>
            <a:r>
              <a:rPr lang="es-MX" dirty="0">
                <a:solidFill>
                  <a:schemeClr val="accent2">
                    <a:lumMod val="10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E N E R O  2 0 2 2</a:t>
            </a:r>
          </a:p>
        </p:txBody>
      </p:sp>
      <p:sp>
        <p:nvSpPr>
          <p:cNvPr id="13" name="CuadroTexto 12">
            <a:extLst>
              <a:ext uri="{FF2B5EF4-FFF2-40B4-BE49-F238E27FC236}">
                <a16:creationId xmlns:a16="http://schemas.microsoft.com/office/drawing/2014/main" id="{F8756B3A-BCA8-4ED6-ACA2-48994141F9D0}"/>
              </a:ext>
            </a:extLst>
          </p:cNvPr>
          <p:cNvSpPr txBox="1"/>
          <p:nvPr/>
        </p:nvSpPr>
        <p:spPr>
          <a:xfrm>
            <a:off x="435935" y="847947"/>
            <a:ext cx="8250864" cy="1354217"/>
          </a:xfrm>
          <a:prstGeom prst="rect">
            <a:avLst/>
          </a:prstGeom>
          <a:noFill/>
        </p:spPr>
        <p:txBody>
          <a:bodyPr wrap="square" rtlCol="0">
            <a:spAutoFit/>
          </a:bodyPr>
          <a:lstStyle/>
          <a:p>
            <a:pPr algn="just"/>
            <a:r>
              <a:rPr lang="es-MX" sz="1600" dirty="0">
                <a:latin typeface="Oxygen" panose="020B0604020202020204" charset="0"/>
              </a:rPr>
              <a:t>En el mes de enero comenzamos con las actividades totalmente presenciales, dentro de las dinámicas iniciales de integración se llevaron a cabo jornadas en la sede de pintura, limpieza y jardinería por parte de los padres de familia. Actividades que continuaran a lo largo del año.</a:t>
            </a:r>
          </a:p>
          <a:p>
            <a:pPr algn="just"/>
            <a:endParaRPr lang="es-MX" dirty="0"/>
          </a:p>
        </p:txBody>
      </p:sp>
      <p:pic>
        <p:nvPicPr>
          <p:cNvPr id="15" name="Imagen 14">
            <a:extLst>
              <a:ext uri="{FF2B5EF4-FFF2-40B4-BE49-F238E27FC236}">
                <a16:creationId xmlns:a16="http://schemas.microsoft.com/office/drawing/2014/main" id="{91B49858-3E91-4659-BE15-37488D3AB18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5935" y="2147775"/>
            <a:ext cx="2764462" cy="2562447"/>
          </a:xfrm>
          <a:prstGeom prst="rect">
            <a:avLst/>
          </a:prstGeom>
        </p:spPr>
      </p:pic>
      <p:pic>
        <p:nvPicPr>
          <p:cNvPr id="17" name="Imagen 16">
            <a:extLst>
              <a:ext uri="{FF2B5EF4-FFF2-40B4-BE49-F238E27FC236}">
                <a16:creationId xmlns:a16="http://schemas.microsoft.com/office/drawing/2014/main" id="{F6F4F700-125E-44EB-91EA-DE1BDBE75D5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15738" y="2147774"/>
            <a:ext cx="2392327" cy="2562447"/>
          </a:xfrm>
          <a:prstGeom prst="rect">
            <a:avLst/>
          </a:prstGeom>
        </p:spPr>
      </p:pic>
      <p:pic>
        <p:nvPicPr>
          <p:cNvPr id="19" name="Imagen 18">
            <a:extLst>
              <a:ext uri="{FF2B5EF4-FFF2-40B4-BE49-F238E27FC236}">
                <a16:creationId xmlns:a16="http://schemas.microsoft.com/office/drawing/2014/main" id="{96639A86-A774-451E-96E7-EBC8F60C933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418365" y="2147775"/>
            <a:ext cx="2679404" cy="2562447"/>
          </a:xfrm>
          <a:prstGeom prst="rect">
            <a:avLst/>
          </a:prstGeom>
        </p:spPr>
      </p:pic>
    </p:spTree>
    <p:extLst>
      <p:ext uri="{BB962C8B-B14F-4D97-AF65-F5344CB8AC3E}">
        <p14:creationId xmlns:p14="http://schemas.microsoft.com/office/powerpoint/2010/main" val="414288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E1E4F6D1-CE9D-4E48-9F89-FBD2AD4AE1E6}"/>
              </a:ext>
            </a:extLst>
          </p:cNvPr>
          <p:cNvSpPr>
            <a:spLocks noGrp="1"/>
          </p:cNvSpPr>
          <p:nvPr>
            <p:ph type="title"/>
          </p:nvPr>
        </p:nvSpPr>
        <p:spPr/>
        <p:txBody>
          <a:bodyPr/>
          <a:lstStyle/>
          <a:p>
            <a:r>
              <a:rPr lang="es-MX" dirty="0">
                <a:solidFill>
                  <a:schemeClr val="accent2">
                    <a:lumMod val="10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F E B R E R O   2 0 2 2</a:t>
            </a:r>
          </a:p>
        </p:txBody>
      </p:sp>
      <p:sp>
        <p:nvSpPr>
          <p:cNvPr id="15" name="CuadroTexto 14">
            <a:extLst>
              <a:ext uri="{FF2B5EF4-FFF2-40B4-BE49-F238E27FC236}">
                <a16:creationId xmlns:a16="http://schemas.microsoft.com/office/drawing/2014/main" id="{93AEC3FF-6BE4-4327-92C9-7B9CFE2703CB}"/>
              </a:ext>
            </a:extLst>
          </p:cNvPr>
          <p:cNvSpPr txBox="1"/>
          <p:nvPr/>
        </p:nvSpPr>
        <p:spPr>
          <a:xfrm>
            <a:off x="313661" y="949895"/>
            <a:ext cx="8480761" cy="861774"/>
          </a:xfrm>
          <a:prstGeom prst="rect">
            <a:avLst/>
          </a:prstGeom>
          <a:noFill/>
        </p:spPr>
        <p:txBody>
          <a:bodyPr wrap="square" rtlCol="0">
            <a:spAutoFit/>
          </a:bodyPr>
          <a:lstStyle/>
          <a:p>
            <a:pPr algn="just"/>
            <a:r>
              <a:rPr lang="es-MX" sz="1600" dirty="0">
                <a:latin typeface="Oxygen" panose="020B0604020202020204" charset="0"/>
              </a:rPr>
              <a:t>En febrero comenzamos con los ensayos para el concierto de recaudación que se llevo a cabo en el mes de marzo.</a:t>
            </a:r>
          </a:p>
          <a:p>
            <a:pPr algn="just"/>
            <a:endParaRPr lang="es-MX" dirty="0"/>
          </a:p>
        </p:txBody>
      </p:sp>
      <p:pic>
        <p:nvPicPr>
          <p:cNvPr id="17" name="Imagen 16">
            <a:extLst>
              <a:ext uri="{FF2B5EF4-FFF2-40B4-BE49-F238E27FC236}">
                <a16:creationId xmlns:a16="http://schemas.microsoft.com/office/drawing/2014/main" id="{CB403299-E14F-4DA2-8344-795827AC495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92991" y="1688558"/>
            <a:ext cx="2645941" cy="2715195"/>
          </a:xfrm>
          <a:prstGeom prst="rect">
            <a:avLst/>
          </a:prstGeom>
        </p:spPr>
      </p:pic>
      <p:pic>
        <p:nvPicPr>
          <p:cNvPr id="19" name="Imagen 18">
            <a:extLst>
              <a:ext uri="{FF2B5EF4-FFF2-40B4-BE49-F238E27FC236}">
                <a16:creationId xmlns:a16="http://schemas.microsoft.com/office/drawing/2014/main" id="{CE65AE2A-4554-4FFF-909B-D543A0DE8D3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4436" y="1688558"/>
            <a:ext cx="2628532" cy="2715195"/>
          </a:xfrm>
          <a:prstGeom prst="rect">
            <a:avLst/>
          </a:prstGeom>
        </p:spPr>
      </p:pic>
      <p:pic>
        <p:nvPicPr>
          <p:cNvPr id="21" name="Imagen 20">
            <a:extLst>
              <a:ext uri="{FF2B5EF4-FFF2-40B4-BE49-F238E27FC236}">
                <a16:creationId xmlns:a16="http://schemas.microsoft.com/office/drawing/2014/main" id="{56C15AC7-D321-4F61-9E96-C5A5D812314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3661" y="1688559"/>
            <a:ext cx="2769782" cy="2715195"/>
          </a:xfrm>
          <a:prstGeom prst="rect">
            <a:avLst/>
          </a:prstGeom>
        </p:spPr>
      </p:pic>
      <p:grpSp>
        <p:nvGrpSpPr>
          <p:cNvPr id="22" name="Google Shape;640;p33">
            <a:extLst>
              <a:ext uri="{FF2B5EF4-FFF2-40B4-BE49-F238E27FC236}">
                <a16:creationId xmlns:a16="http://schemas.microsoft.com/office/drawing/2014/main" id="{84615450-BAD9-4F61-8A1A-4D177C42EF2F}"/>
              </a:ext>
            </a:extLst>
          </p:cNvPr>
          <p:cNvGrpSpPr/>
          <p:nvPr/>
        </p:nvGrpSpPr>
        <p:grpSpPr>
          <a:xfrm rot="498878">
            <a:off x="8124157" y="140739"/>
            <a:ext cx="963107" cy="864698"/>
            <a:chOff x="3859125" y="3597300"/>
            <a:chExt cx="2305825" cy="1879100"/>
          </a:xfrm>
        </p:grpSpPr>
        <p:sp>
          <p:nvSpPr>
            <p:cNvPr id="23" name="Google Shape;641;p33">
              <a:extLst>
                <a:ext uri="{FF2B5EF4-FFF2-40B4-BE49-F238E27FC236}">
                  <a16:creationId xmlns:a16="http://schemas.microsoft.com/office/drawing/2014/main" id="{A2951097-E376-4D05-8F6C-4A4E744B7621}"/>
                </a:ext>
              </a:extLst>
            </p:cNvPr>
            <p:cNvSpPr/>
            <p:nvPr/>
          </p:nvSpPr>
          <p:spPr>
            <a:xfrm>
              <a:off x="5089925" y="4077675"/>
              <a:ext cx="202225" cy="295125"/>
            </a:xfrm>
            <a:custGeom>
              <a:avLst/>
              <a:gdLst/>
              <a:ahLst/>
              <a:cxnLst/>
              <a:rect l="l" t="t" r="r" b="b"/>
              <a:pathLst>
                <a:path w="8089" h="11805" extrusionOk="0">
                  <a:moveTo>
                    <a:pt x="3938" y="1"/>
                  </a:moveTo>
                  <a:cubicBezTo>
                    <a:pt x="3074" y="1"/>
                    <a:pt x="1939" y="276"/>
                    <a:pt x="1346" y="605"/>
                  </a:cubicBezTo>
                  <a:cubicBezTo>
                    <a:pt x="1" y="1353"/>
                    <a:pt x="693" y="3074"/>
                    <a:pt x="1022" y="4292"/>
                  </a:cubicBezTo>
                  <a:cubicBezTo>
                    <a:pt x="1643" y="6588"/>
                    <a:pt x="2623" y="9461"/>
                    <a:pt x="4119" y="11310"/>
                  </a:cubicBezTo>
                  <a:cubicBezTo>
                    <a:pt x="4402" y="11659"/>
                    <a:pt x="4873" y="11804"/>
                    <a:pt x="5385" y="11804"/>
                  </a:cubicBezTo>
                  <a:cubicBezTo>
                    <a:pt x="6122" y="11804"/>
                    <a:pt x="6945" y="11505"/>
                    <a:pt x="7418" y="11082"/>
                  </a:cubicBezTo>
                  <a:cubicBezTo>
                    <a:pt x="7989" y="10614"/>
                    <a:pt x="8001" y="10073"/>
                    <a:pt x="8024" y="9454"/>
                  </a:cubicBezTo>
                  <a:cubicBezTo>
                    <a:pt x="8089" y="7788"/>
                    <a:pt x="7350" y="5700"/>
                    <a:pt x="6805" y="4125"/>
                  </a:cubicBezTo>
                  <a:cubicBezTo>
                    <a:pt x="6415" y="2998"/>
                    <a:pt x="5789" y="360"/>
                    <a:pt x="4549" y="62"/>
                  </a:cubicBezTo>
                  <a:cubicBezTo>
                    <a:pt x="4374" y="20"/>
                    <a:pt x="4165" y="1"/>
                    <a:pt x="39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2;p33">
              <a:extLst>
                <a:ext uri="{FF2B5EF4-FFF2-40B4-BE49-F238E27FC236}">
                  <a16:creationId xmlns:a16="http://schemas.microsoft.com/office/drawing/2014/main" id="{99BF7795-82F7-4142-92F6-028D5AB54753}"/>
                </a:ext>
              </a:extLst>
            </p:cNvPr>
            <p:cNvSpPr/>
            <p:nvPr/>
          </p:nvSpPr>
          <p:spPr>
            <a:xfrm>
              <a:off x="5160050" y="3907925"/>
              <a:ext cx="592225" cy="463625"/>
            </a:xfrm>
            <a:custGeom>
              <a:avLst/>
              <a:gdLst/>
              <a:ahLst/>
              <a:cxnLst/>
              <a:rect l="l" t="t" r="r" b="b"/>
              <a:pathLst>
                <a:path w="23689" h="18545" extrusionOk="0">
                  <a:moveTo>
                    <a:pt x="17846" y="1"/>
                  </a:moveTo>
                  <a:cubicBezTo>
                    <a:pt x="17242" y="1"/>
                    <a:pt x="16635" y="120"/>
                    <a:pt x="16042" y="247"/>
                  </a:cubicBezTo>
                  <a:cubicBezTo>
                    <a:pt x="11101" y="1305"/>
                    <a:pt x="6148" y="2783"/>
                    <a:pt x="1671" y="5126"/>
                  </a:cubicBezTo>
                  <a:cubicBezTo>
                    <a:pt x="911" y="5523"/>
                    <a:pt x="552" y="5690"/>
                    <a:pt x="367" y="6486"/>
                  </a:cubicBezTo>
                  <a:cubicBezTo>
                    <a:pt x="1" y="8065"/>
                    <a:pt x="677" y="10112"/>
                    <a:pt x="979" y="11656"/>
                  </a:cubicBezTo>
                  <a:cubicBezTo>
                    <a:pt x="1463" y="14120"/>
                    <a:pt x="2657" y="16308"/>
                    <a:pt x="4130" y="18286"/>
                  </a:cubicBezTo>
                  <a:cubicBezTo>
                    <a:pt x="4271" y="18476"/>
                    <a:pt x="4590" y="18545"/>
                    <a:pt x="4984" y="18545"/>
                  </a:cubicBezTo>
                  <a:cubicBezTo>
                    <a:pt x="5906" y="18545"/>
                    <a:pt x="7237" y="18167"/>
                    <a:pt x="7662" y="18070"/>
                  </a:cubicBezTo>
                  <a:cubicBezTo>
                    <a:pt x="11661" y="17159"/>
                    <a:pt x="15601" y="16198"/>
                    <a:pt x="19439" y="14749"/>
                  </a:cubicBezTo>
                  <a:cubicBezTo>
                    <a:pt x="20390" y="14389"/>
                    <a:pt x="21353" y="13996"/>
                    <a:pt x="22117" y="13329"/>
                  </a:cubicBezTo>
                  <a:cubicBezTo>
                    <a:pt x="23688" y="11954"/>
                    <a:pt x="23606" y="9482"/>
                    <a:pt x="23152" y="7597"/>
                  </a:cubicBezTo>
                  <a:cubicBezTo>
                    <a:pt x="22567" y="5172"/>
                    <a:pt x="21547" y="685"/>
                    <a:pt x="18621" y="76"/>
                  </a:cubicBezTo>
                  <a:cubicBezTo>
                    <a:pt x="18365" y="23"/>
                    <a:pt x="18106" y="1"/>
                    <a:pt x="17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43;p33">
              <a:extLst>
                <a:ext uri="{FF2B5EF4-FFF2-40B4-BE49-F238E27FC236}">
                  <a16:creationId xmlns:a16="http://schemas.microsoft.com/office/drawing/2014/main" id="{72BBC592-7F81-4877-8210-E966A8B511B5}"/>
                </a:ext>
              </a:extLst>
            </p:cNvPr>
            <p:cNvSpPr/>
            <p:nvPr/>
          </p:nvSpPr>
          <p:spPr>
            <a:xfrm>
              <a:off x="4333575" y="3808950"/>
              <a:ext cx="1233150" cy="1667450"/>
            </a:xfrm>
            <a:custGeom>
              <a:avLst/>
              <a:gdLst/>
              <a:ahLst/>
              <a:cxnLst/>
              <a:rect l="l" t="t" r="r" b="b"/>
              <a:pathLst>
                <a:path w="49326" h="66698" extrusionOk="0">
                  <a:moveTo>
                    <a:pt x="41236" y="1"/>
                  </a:moveTo>
                  <a:cubicBezTo>
                    <a:pt x="41248" y="26"/>
                    <a:pt x="36821" y="1299"/>
                    <a:pt x="36555" y="1390"/>
                  </a:cubicBezTo>
                  <a:cubicBezTo>
                    <a:pt x="33962" y="2253"/>
                    <a:pt x="31316" y="3856"/>
                    <a:pt x="30047" y="6370"/>
                  </a:cubicBezTo>
                  <a:cubicBezTo>
                    <a:pt x="28623" y="9190"/>
                    <a:pt x="29180" y="12457"/>
                    <a:pt x="29759" y="15404"/>
                  </a:cubicBezTo>
                  <a:cubicBezTo>
                    <a:pt x="31720" y="25370"/>
                    <a:pt x="35989" y="34558"/>
                    <a:pt x="39192" y="44153"/>
                  </a:cubicBezTo>
                  <a:cubicBezTo>
                    <a:pt x="39896" y="46261"/>
                    <a:pt x="41108" y="50573"/>
                    <a:pt x="37511" y="50693"/>
                  </a:cubicBezTo>
                  <a:cubicBezTo>
                    <a:pt x="37477" y="50694"/>
                    <a:pt x="37442" y="50694"/>
                    <a:pt x="37408" y="50694"/>
                  </a:cubicBezTo>
                  <a:cubicBezTo>
                    <a:pt x="36506" y="50694"/>
                    <a:pt x="35629" y="50310"/>
                    <a:pt x="34903" y="49771"/>
                  </a:cubicBezTo>
                  <a:cubicBezTo>
                    <a:pt x="33562" y="48779"/>
                    <a:pt x="32477" y="47368"/>
                    <a:pt x="31401" y="46113"/>
                  </a:cubicBezTo>
                  <a:cubicBezTo>
                    <a:pt x="29701" y="44136"/>
                    <a:pt x="28253" y="41957"/>
                    <a:pt x="27089" y="39624"/>
                  </a:cubicBezTo>
                  <a:cubicBezTo>
                    <a:pt x="26166" y="37772"/>
                    <a:pt x="24750" y="35191"/>
                    <a:pt x="25858" y="33137"/>
                  </a:cubicBezTo>
                  <a:cubicBezTo>
                    <a:pt x="26426" y="32083"/>
                    <a:pt x="27677" y="31495"/>
                    <a:pt x="28201" y="30445"/>
                  </a:cubicBezTo>
                  <a:cubicBezTo>
                    <a:pt x="28538" y="29766"/>
                    <a:pt x="28288" y="28956"/>
                    <a:pt x="27680" y="28634"/>
                  </a:cubicBezTo>
                  <a:cubicBezTo>
                    <a:pt x="27510" y="28545"/>
                    <a:pt x="27313" y="28494"/>
                    <a:pt x="27092" y="28494"/>
                  </a:cubicBezTo>
                  <a:cubicBezTo>
                    <a:pt x="27056" y="28494"/>
                    <a:pt x="27019" y="28495"/>
                    <a:pt x="26982" y="28498"/>
                  </a:cubicBezTo>
                  <a:cubicBezTo>
                    <a:pt x="26980" y="28497"/>
                    <a:pt x="26979" y="28497"/>
                    <a:pt x="26977" y="28497"/>
                  </a:cubicBezTo>
                  <a:cubicBezTo>
                    <a:pt x="26975" y="28497"/>
                    <a:pt x="26973" y="28497"/>
                    <a:pt x="26971" y="28498"/>
                  </a:cubicBezTo>
                  <a:cubicBezTo>
                    <a:pt x="24335" y="28710"/>
                    <a:pt x="20913" y="30336"/>
                    <a:pt x="19040" y="31197"/>
                  </a:cubicBezTo>
                  <a:cubicBezTo>
                    <a:pt x="14276" y="33388"/>
                    <a:pt x="9773" y="35788"/>
                    <a:pt x="5432" y="38666"/>
                  </a:cubicBezTo>
                  <a:cubicBezTo>
                    <a:pt x="4228" y="39463"/>
                    <a:pt x="982" y="41215"/>
                    <a:pt x="191" y="43160"/>
                  </a:cubicBezTo>
                  <a:cubicBezTo>
                    <a:pt x="138" y="43289"/>
                    <a:pt x="96" y="43422"/>
                    <a:pt x="67" y="43560"/>
                  </a:cubicBezTo>
                  <a:cubicBezTo>
                    <a:pt x="6" y="43826"/>
                    <a:pt x="0" y="44103"/>
                    <a:pt x="54" y="44371"/>
                  </a:cubicBezTo>
                  <a:cubicBezTo>
                    <a:pt x="208" y="45135"/>
                    <a:pt x="982" y="45265"/>
                    <a:pt x="1954" y="45265"/>
                  </a:cubicBezTo>
                  <a:cubicBezTo>
                    <a:pt x="2454" y="45265"/>
                    <a:pt x="3007" y="45230"/>
                    <a:pt x="3555" y="45230"/>
                  </a:cubicBezTo>
                  <a:cubicBezTo>
                    <a:pt x="4414" y="45230"/>
                    <a:pt x="5260" y="45315"/>
                    <a:pt x="5868" y="45752"/>
                  </a:cubicBezTo>
                  <a:cubicBezTo>
                    <a:pt x="9338" y="48245"/>
                    <a:pt x="10703" y="52222"/>
                    <a:pt x="12722" y="55784"/>
                  </a:cubicBezTo>
                  <a:cubicBezTo>
                    <a:pt x="14729" y="59325"/>
                    <a:pt x="17784" y="62248"/>
                    <a:pt x="21359" y="64180"/>
                  </a:cubicBezTo>
                  <a:cubicBezTo>
                    <a:pt x="24407" y="65827"/>
                    <a:pt x="28132" y="66697"/>
                    <a:pt x="31838" y="66697"/>
                  </a:cubicBezTo>
                  <a:cubicBezTo>
                    <a:pt x="39542" y="66697"/>
                    <a:pt x="47162" y="62937"/>
                    <a:pt x="48446" y="54582"/>
                  </a:cubicBezTo>
                  <a:cubicBezTo>
                    <a:pt x="49326" y="48859"/>
                    <a:pt x="46802" y="43146"/>
                    <a:pt x="44816" y="37893"/>
                  </a:cubicBezTo>
                  <a:cubicBezTo>
                    <a:pt x="42691" y="32272"/>
                    <a:pt x="40324" y="26736"/>
                    <a:pt x="38521" y="20996"/>
                  </a:cubicBezTo>
                  <a:cubicBezTo>
                    <a:pt x="37824" y="18778"/>
                    <a:pt x="37014" y="16594"/>
                    <a:pt x="36393" y="14341"/>
                  </a:cubicBezTo>
                  <a:cubicBezTo>
                    <a:pt x="35895" y="12532"/>
                    <a:pt x="35025" y="10475"/>
                    <a:pt x="35577" y="8614"/>
                  </a:cubicBezTo>
                  <a:cubicBezTo>
                    <a:pt x="36150" y="5328"/>
                    <a:pt x="39316" y="3897"/>
                    <a:pt x="42096" y="2708"/>
                  </a:cubicBezTo>
                  <a:cubicBezTo>
                    <a:pt x="41945" y="1761"/>
                    <a:pt x="41675" y="841"/>
                    <a:pt x="41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4;p33">
              <a:extLst>
                <a:ext uri="{FF2B5EF4-FFF2-40B4-BE49-F238E27FC236}">
                  <a16:creationId xmlns:a16="http://schemas.microsoft.com/office/drawing/2014/main" id="{F0D3EC2E-8487-434B-850A-8AB05D261538}"/>
                </a:ext>
              </a:extLst>
            </p:cNvPr>
            <p:cNvSpPr/>
            <p:nvPr/>
          </p:nvSpPr>
          <p:spPr>
            <a:xfrm>
              <a:off x="4338400" y="4538725"/>
              <a:ext cx="661750" cy="353075"/>
            </a:xfrm>
            <a:custGeom>
              <a:avLst/>
              <a:gdLst/>
              <a:ahLst/>
              <a:cxnLst/>
              <a:rect l="l" t="t" r="r" b="b"/>
              <a:pathLst>
                <a:path w="26470" h="14123" extrusionOk="0">
                  <a:moveTo>
                    <a:pt x="25927" y="1"/>
                  </a:moveTo>
                  <a:cubicBezTo>
                    <a:pt x="25607" y="1"/>
                    <a:pt x="25156" y="136"/>
                    <a:pt x="24860" y="237"/>
                  </a:cubicBezTo>
                  <a:cubicBezTo>
                    <a:pt x="23172" y="816"/>
                    <a:pt x="21613" y="1742"/>
                    <a:pt x="19997" y="2492"/>
                  </a:cubicBezTo>
                  <a:cubicBezTo>
                    <a:pt x="18093" y="3376"/>
                    <a:pt x="16343" y="4560"/>
                    <a:pt x="14425" y="5418"/>
                  </a:cubicBezTo>
                  <a:cubicBezTo>
                    <a:pt x="12279" y="6378"/>
                    <a:pt x="10168" y="7537"/>
                    <a:pt x="8120" y="8706"/>
                  </a:cubicBezTo>
                  <a:cubicBezTo>
                    <a:pt x="6288" y="9753"/>
                    <a:pt x="4547" y="10987"/>
                    <a:pt x="2688" y="11989"/>
                  </a:cubicBezTo>
                  <a:cubicBezTo>
                    <a:pt x="2408" y="12142"/>
                    <a:pt x="0" y="13850"/>
                    <a:pt x="1195" y="13938"/>
                  </a:cubicBezTo>
                  <a:cubicBezTo>
                    <a:pt x="1253" y="14064"/>
                    <a:pt x="1411" y="14123"/>
                    <a:pt x="1656" y="14123"/>
                  </a:cubicBezTo>
                  <a:cubicBezTo>
                    <a:pt x="5009" y="14123"/>
                    <a:pt x="24655" y="3076"/>
                    <a:pt x="26133" y="703"/>
                  </a:cubicBezTo>
                  <a:cubicBezTo>
                    <a:pt x="26470" y="162"/>
                    <a:pt x="26277" y="1"/>
                    <a:pt x="25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45;p33">
              <a:extLst>
                <a:ext uri="{FF2B5EF4-FFF2-40B4-BE49-F238E27FC236}">
                  <a16:creationId xmlns:a16="http://schemas.microsoft.com/office/drawing/2014/main" id="{01C2478C-3716-4B1A-965E-1C7A7249836B}"/>
                </a:ext>
              </a:extLst>
            </p:cNvPr>
            <p:cNvSpPr/>
            <p:nvPr/>
          </p:nvSpPr>
          <p:spPr>
            <a:xfrm>
              <a:off x="5279125" y="3794825"/>
              <a:ext cx="170025" cy="127600"/>
            </a:xfrm>
            <a:custGeom>
              <a:avLst/>
              <a:gdLst/>
              <a:ahLst/>
              <a:cxnLst/>
              <a:rect l="l" t="t" r="r" b="b"/>
              <a:pathLst>
                <a:path w="6801" h="5104" extrusionOk="0">
                  <a:moveTo>
                    <a:pt x="5389" y="1"/>
                  </a:moveTo>
                  <a:cubicBezTo>
                    <a:pt x="5378" y="1"/>
                    <a:pt x="5368" y="1"/>
                    <a:pt x="5357" y="1"/>
                  </a:cubicBezTo>
                  <a:cubicBezTo>
                    <a:pt x="4516" y="32"/>
                    <a:pt x="3627" y="351"/>
                    <a:pt x="2838" y="557"/>
                  </a:cubicBezTo>
                  <a:cubicBezTo>
                    <a:pt x="2049" y="764"/>
                    <a:pt x="873" y="890"/>
                    <a:pt x="0" y="1333"/>
                  </a:cubicBezTo>
                  <a:cubicBezTo>
                    <a:pt x="18" y="1536"/>
                    <a:pt x="47" y="1738"/>
                    <a:pt x="86" y="1940"/>
                  </a:cubicBezTo>
                  <a:cubicBezTo>
                    <a:pt x="210" y="2523"/>
                    <a:pt x="420" y="3088"/>
                    <a:pt x="636" y="3640"/>
                  </a:cubicBezTo>
                  <a:cubicBezTo>
                    <a:pt x="828" y="4131"/>
                    <a:pt x="1030" y="4625"/>
                    <a:pt x="1255" y="5104"/>
                  </a:cubicBezTo>
                  <a:cubicBezTo>
                    <a:pt x="1656" y="4986"/>
                    <a:pt x="2059" y="4795"/>
                    <a:pt x="2426" y="4633"/>
                  </a:cubicBezTo>
                  <a:cubicBezTo>
                    <a:pt x="3266" y="4262"/>
                    <a:pt x="4087" y="3908"/>
                    <a:pt x="4939" y="3572"/>
                  </a:cubicBezTo>
                  <a:cubicBezTo>
                    <a:pt x="5445" y="3374"/>
                    <a:pt x="6512" y="3070"/>
                    <a:pt x="6665" y="2527"/>
                  </a:cubicBezTo>
                  <a:cubicBezTo>
                    <a:pt x="6801" y="2043"/>
                    <a:pt x="6491" y="1182"/>
                    <a:pt x="6231" y="546"/>
                  </a:cubicBezTo>
                  <a:cubicBezTo>
                    <a:pt x="6099" y="218"/>
                    <a:pt x="5768" y="1"/>
                    <a:pt x="5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6;p33">
              <a:extLst>
                <a:ext uri="{FF2B5EF4-FFF2-40B4-BE49-F238E27FC236}">
                  <a16:creationId xmlns:a16="http://schemas.microsoft.com/office/drawing/2014/main" id="{9342F0F6-6F31-4AD5-AA53-BB264C9C9E74}"/>
                </a:ext>
              </a:extLst>
            </p:cNvPr>
            <p:cNvSpPr/>
            <p:nvPr/>
          </p:nvSpPr>
          <p:spPr>
            <a:xfrm>
              <a:off x="5185600" y="4657800"/>
              <a:ext cx="129625" cy="80325"/>
            </a:xfrm>
            <a:custGeom>
              <a:avLst/>
              <a:gdLst/>
              <a:ahLst/>
              <a:cxnLst/>
              <a:rect l="l" t="t" r="r" b="b"/>
              <a:pathLst>
                <a:path w="5185" h="3213" extrusionOk="0">
                  <a:moveTo>
                    <a:pt x="3830" y="1"/>
                  </a:moveTo>
                  <a:cubicBezTo>
                    <a:pt x="3770" y="1"/>
                    <a:pt x="3708" y="5"/>
                    <a:pt x="3643" y="16"/>
                  </a:cubicBezTo>
                  <a:cubicBezTo>
                    <a:pt x="2600" y="181"/>
                    <a:pt x="1452" y="837"/>
                    <a:pt x="632" y="1497"/>
                  </a:cubicBezTo>
                  <a:cubicBezTo>
                    <a:pt x="1" y="2005"/>
                    <a:pt x="210" y="3213"/>
                    <a:pt x="1091" y="3213"/>
                  </a:cubicBezTo>
                  <a:cubicBezTo>
                    <a:pt x="1133" y="3213"/>
                    <a:pt x="1177" y="3210"/>
                    <a:pt x="1223" y="3204"/>
                  </a:cubicBezTo>
                  <a:cubicBezTo>
                    <a:pt x="2233" y="3075"/>
                    <a:pt x="3554" y="2772"/>
                    <a:pt x="4381" y="2150"/>
                  </a:cubicBezTo>
                  <a:cubicBezTo>
                    <a:pt x="5185" y="1545"/>
                    <a:pt x="4896" y="1"/>
                    <a:pt x="3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7;p33">
              <a:extLst>
                <a:ext uri="{FF2B5EF4-FFF2-40B4-BE49-F238E27FC236}">
                  <a16:creationId xmlns:a16="http://schemas.microsoft.com/office/drawing/2014/main" id="{45BAECE4-9C75-4C14-A781-CBC0E3DE3DBD}"/>
                </a:ext>
              </a:extLst>
            </p:cNvPr>
            <p:cNvSpPr/>
            <p:nvPr/>
          </p:nvSpPr>
          <p:spPr>
            <a:xfrm>
              <a:off x="5131450" y="4534925"/>
              <a:ext cx="140025" cy="81525"/>
            </a:xfrm>
            <a:custGeom>
              <a:avLst/>
              <a:gdLst/>
              <a:ahLst/>
              <a:cxnLst/>
              <a:rect l="l" t="t" r="r" b="b"/>
              <a:pathLst>
                <a:path w="5601" h="3261" extrusionOk="0">
                  <a:moveTo>
                    <a:pt x="4014" y="0"/>
                  </a:moveTo>
                  <a:cubicBezTo>
                    <a:pt x="3308" y="0"/>
                    <a:pt x="2724" y="274"/>
                    <a:pt x="2057" y="538"/>
                  </a:cubicBezTo>
                  <a:cubicBezTo>
                    <a:pt x="1351" y="817"/>
                    <a:pt x="681" y="1098"/>
                    <a:pt x="274" y="1759"/>
                  </a:cubicBezTo>
                  <a:cubicBezTo>
                    <a:pt x="1" y="2198"/>
                    <a:pt x="264" y="2953"/>
                    <a:pt x="747" y="3130"/>
                  </a:cubicBezTo>
                  <a:cubicBezTo>
                    <a:pt x="1002" y="3223"/>
                    <a:pt x="1252" y="3260"/>
                    <a:pt x="1502" y="3260"/>
                  </a:cubicBezTo>
                  <a:cubicBezTo>
                    <a:pt x="1968" y="3260"/>
                    <a:pt x="2430" y="3130"/>
                    <a:pt x="2904" y="2989"/>
                  </a:cubicBezTo>
                  <a:cubicBezTo>
                    <a:pt x="3657" y="2765"/>
                    <a:pt x="4344" y="2611"/>
                    <a:pt x="4936" y="2067"/>
                  </a:cubicBezTo>
                  <a:cubicBezTo>
                    <a:pt x="5600" y="1458"/>
                    <a:pt x="5123" y="79"/>
                    <a:pt x="4226" y="8"/>
                  </a:cubicBezTo>
                  <a:cubicBezTo>
                    <a:pt x="4154" y="3"/>
                    <a:pt x="4084" y="0"/>
                    <a:pt x="40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8;p33">
              <a:extLst>
                <a:ext uri="{FF2B5EF4-FFF2-40B4-BE49-F238E27FC236}">
                  <a16:creationId xmlns:a16="http://schemas.microsoft.com/office/drawing/2014/main" id="{EC52F7D1-DA86-46FF-BEDF-00EBD696ABDA}"/>
                </a:ext>
              </a:extLst>
            </p:cNvPr>
            <p:cNvSpPr/>
            <p:nvPr/>
          </p:nvSpPr>
          <p:spPr>
            <a:xfrm>
              <a:off x="5089625" y="4407775"/>
              <a:ext cx="135450" cy="83450"/>
            </a:xfrm>
            <a:custGeom>
              <a:avLst/>
              <a:gdLst/>
              <a:ahLst/>
              <a:cxnLst/>
              <a:rect l="l" t="t" r="r" b="b"/>
              <a:pathLst>
                <a:path w="5418" h="3338" extrusionOk="0">
                  <a:moveTo>
                    <a:pt x="3531" y="1"/>
                  </a:moveTo>
                  <a:cubicBezTo>
                    <a:pt x="2923" y="1"/>
                    <a:pt x="2416" y="276"/>
                    <a:pt x="1870" y="513"/>
                  </a:cubicBezTo>
                  <a:cubicBezTo>
                    <a:pt x="1309" y="758"/>
                    <a:pt x="724" y="954"/>
                    <a:pt x="369" y="1486"/>
                  </a:cubicBezTo>
                  <a:cubicBezTo>
                    <a:pt x="15" y="2019"/>
                    <a:pt x="1" y="2881"/>
                    <a:pt x="718" y="3168"/>
                  </a:cubicBezTo>
                  <a:cubicBezTo>
                    <a:pt x="1023" y="3290"/>
                    <a:pt x="1302" y="3337"/>
                    <a:pt x="1578" y="3337"/>
                  </a:cubicBezTo>
                  <a:cubicBezTo>
                    <a:pt x="1929" y="3337"/>
                    <a:pt x="2276" y="3261"/>
                    <a:pt x="2672" y="3164"/>
                  </a:cubicBezTo>
                  <a:cubicBezTo>
                    <a:pt x="3287" y="3012"/>
                    <a:pt x="3926" y="2903"/>
                    <a:pt x="4415" y="2471"/>
                  </a:cubicBezTo>
                  <a:cubicBezTo>
                    <a:pt x="5417" y="1588"/>
                    <a:pt x="4973" y="22"/>
                    <a:pt x="3562" y="1"/>
                  </a:cubicBezTo>
                  <a:cubicBezTo>
                    <a:pt x="3552" y="1"/>
                    <a:pt x="3541" y="1"/>
                    <a:pt x="3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9;p33">
              <a:extLst>
                <a:ext uri="{FF2B5EF4-FFF2-40B4-BE49-F238E27FC236}">
                  <a16:creationId xmlns:a16="http://schemas.microsoft.com/office/drawing/2014/main" id="{68021EBF-23CD-4C62-B0AD-5B258D4B7187}"/>
                </a:ext>
              </a:extLst>
            </p:cNvPr>
            <p:cNvSpPr/>
            <p:nvPr/>
          </p:nvSpPr>
          <p:spPr>
            <a:xfrm>
              <a:off x="5040300" y="4276225"/>
              <a:ext cx="139250" cy="89000"/>
            </a:xfrm>
            <a:custGeom>
              <a:avLst/>
              <a:gdLst/>
              <a:ahLst/>
              <a:cxnLst/>
              <a:rect l="l" t="t" r="r" b="b"/>
              <a:pathLst>
                <a:path w="5570" h="3560" extrusionOk="0">
                  <a:moveTo>
                    <a:pt x="3719" y="1"/>
                  </a:moveTo>
                  <a:cubicBezTo>
                    <a:pt x="3242" y="1"/>
                    <a:pt x="2830" y="161"/>
                    <a:pt x="2378" y="380"/>
                  </a:cubicBezTo>
                  <a:cubicBezTo>
                    <a:pt x="1900" y="611"/>
                    <a:pt x="1366" y="802"/>
                    <a:pt x="966" y="1152"/>
                  </a:cubicBezTo>
                  <a:cubicBezTo>
                    <a:pt x="0" y="1997"/>
                    <a:pt x="414" y="3560"/>
                    <a:pt x="1791" y="3560"/>
                  </a:cubicBezTo>
                  <a:cubicBezTo>
                    <a:pt x="1793" y="3560"/>
                    <a:pt x="1796" y="3560"/>
                    <a:pt x="1798" y="3560"/>
                  </a:cubicBezTo>
                  <a:cubicBezTo>
                    <a:pt x="2331" y="3559"/>
                    <a:pt x="2852" y="3369"/>
                    <a:pt x="3362" y="3228"/>
                  </a:cubicBezTo>
                  <a:cubicBezTo>
                    <a:pt x="3955" y="3062"/>
                    <a:pt x="4520" y="2872"/>
                    <a:pt x="4920" y="2370"/>
                  </a:cubicBezTo>
                  <a:cubicBezTo>
                    <a:pt x="5569" y="1552"/>
                    <a:pt x="5206" y="229"/>
                    <a:pt x="4112" y="36"/>
                  </a:cubicBezTo>
                  <a:cubicBezTo>
                    <a:pt x="3975" y="12"/>
                    <a:pt x="3845" y="1"/>
                    <a:pt x="3719" y="1"/>
                  </a:cubicBezTo>
                  <a:close/>
                </a:path>
              </a:pathLst>
            </a:custGeom>
            <a:solidFill>
              <a:srgbClr val="CB7A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0;p33">
              <a:extLst>
                <a:ext uri="{FF2B5EF4-FFF2-40B4-BE49-F238E27FC236}">
                  <a16:creationId xmlns:a16="http://schemas.microsoft.com/office/drawing/2014/main" id="{EB7902BC-B3CA-4473-BE2B-69FD9E402CA8}"/>
                </a:ext>
              </a:extLst>
            </p:cNvPr>
            <p:cNvSpPr/>
            <p:nvPr/>
          </p:nvSpPr>
          <p:spPr>
            <a:xfrm>
              <a:off x="5004575" y="4295075"/>
              <a:ext cx="87775" cy="102975"/>
            </a:xfrm>
            <a:custGeom>
              <a:avLst/>
              <a:gdLst/>
              <a:ahLst/>
              <a:cxnLst/>
              <a:rect l="l" t="t" r="r" b="b"/>
              <a:pathLst>
                <a:path w="3511" h="4119" extrusionOk="0">
                  <a:moveTo>
                    <a:pt x="1627" y="0"/>
                  </a:moveTo>
                  <a:cubicBezTo>
                    <a:pt x="1468" y="0"/>
                    <a:pt x="1309" y="28"/>
                    <a:pt x="1160" y="87"/>
                  </a:cubicBezTo>
                  <a:cubicBezTo>
                    <a:pt x="387" y="394"/>
                    <a:pt x="0" y="1179"/>
                    <a:pt x="241" y="1977"/>
                  </a:cubicBezTo>
                  <a:cubicBezTo>
                    <a:pt x="324" y="2252"/>
                    <a:pt x="391" y="2538"/>
                    <a:pt x="507" y="2801"/>
                  </a:cubicBezTo>
                  <a:cubicBezTo>
                    <a:pt x="564" y="2933"/>
                    <a:pt x="634" y="3059"/>
                    <a:pt x="715" y="3178"/>
                  </a:cubicBezTo>
                  <a:cubicBezTo>
                    <a:pt x="943" y="3716"/>
                    <a:pt x="1489" y="4119"/>
                    <a:pt x="2070" y="4119"/>
                  </a:cubicBezTo>
                  <a:cubicBezTo>
                    <a:pt x="2221" y="4119"/>
                    <a:pt x="2375" y="4091"/>
                    <a:pt x="2526" y="4032"/>
                  </a:cubicBezTo>
                  <a:cubicBezTo>
                    <a:pt x="2873" y="3894"/>
                    <a:pt x="3196" y="3653"/>
                    <a:pt x="3350" y="3302"/>
                  </a:cubicBezTo>
                  <a:cubicBezTo>
                    <a:pt x="3510" y="2932"/>
                    <a:pt x="3504" y="2596"/>
                    <a:pt x="3415" y="2204"/>
                  </a:cubicBezTo>
                  <a:cubicBezTo>
                    <a:pt x="3414" y="2196"/>
                    <a:pt x="3409" y="2187"/>
                    <a:pt x="3408" y="2179"/>
                  </a:cubicBezTo>
                  <a:cubicBezTo>
                    <a:pt x="3400" y="2057"/>
                    <a:pt x="3381" y="1937"/>
                    <a:pt x="3351" y="1819"/>
                  </a:cubicBezTo>
                  <a:cubicBezTo>
                    <a:pt x="3278" y="1540"/>
                    <a:pt x="3155" y="1272"/>
                    <a:pt x="3050" y="1006"/>
                  </a:cubicBezTo>
                  <a:cubicBezTo>
                    <a:pt x="2871" y="414"/>
                    <a:pt x="2242" y="0"/>
                    <a:pt x="1627" y="0"/>
                  </a:cubicBezTo>
                  <a:close/>
                </a:path>
              </a:pathLst>
            </a:custGeom>
            <a:solidFill>
              <a:srgbClr val="242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1;p33">
              <a:extLst>
                <a:ext uri="{FF2B5EF4-FFF2-40B4-BE49-F238E27FC236}">
                  <a16:creationId xmlns:a16="http://schemas.microsoft.com/office/drawing/2014/main" id="{295FF981-95DC-40D5-9AB8-B45603C2355C}"/>
                </a:ext>
              </a:extLst>
            </p:cNvPr>
            <p:cNvSpPr/>
            <p:nvPr/>
          </p:nvSpPr>
          <p:spPr>
            <a:xfrm>
              <a:off x="3859125" y="3597300"/>
              <a:ext cx="994825" cy="1252575"/>
            </a:xfrm>
            <a:custGeom>
              <a:avLst/>
              <a:gdLst/>
              <a:ahLst/>
              <a:cxnLst/>
              <a:rect l="l" t="t" r="r" b="b"/>
              <a:pathLst>
                <a:path w="39793" h="50103" extrusionOk="0">
                  <a:moveTo>
                    <a:pt x="25329" y="0"/>
                  </a:moveTo>
                  <a:cubicBezTo>
                    <a:pt x="22827" y="250"/>
                    <a:pt x="20439" y="1435"/>
                    <a:pt x="17906" y="1731"/>
                  </a:cubicBezTo>
                  <a:cubicBezTo>
                    <a:pt x="17307" y="1801"/>
                    <a:pt x="16706" y="1901"/>
                    <a:pt x="16103" y="2021"/>
                  </a:cubicBezTo>
                  <a:cubicBezTo>
                    <a:pt x="15770" y="2090"/>
                    <a:pt x="15434" y="2163"/>
                    <a:pt x="15099" y="2241"/>
                  </a:cubicBezTo>
                  <a:cubicBezTo>
                    <a:pt x="13643" y="2585"/>
                    <a:pt x="12185" y="3031"/>
                    <a:pt x="10740" y="3472"/>
                  </a:cubicBezTo>
                  <a:cubicBezTo>
                    <a:pt x="10401" y="3575"/>
                    <a:pt x="10067" y="3680"/>
                    <a:pt x="9731" y="3782"/>
                  </a:cubicBezTo>
                  <a:cubicBezTo>
                    <a:pt x="9057" y="3987"/>
                    <a:pt x="8388" y="4185"/>
                    <a:pt x="7726" y="4365"/>
                  </a:cubicBezTo>
                  <a:cubicBezTo>
                    <a:pt x="7231" y="4499"/>
                    <a:pt x="5350" y="4785"/>
                    <a:pt x="3575" y="5528"/>
                  </a:cubicBezTo>
                  <a:cubicBezTo>
                    <a:pt x="3247" y="5664"/>
                    <a:pt x="2926" y="5818"/>
                    <a:pt x="2614" y="5988"/>
                  </a:cubicBezTo>
                  <a:cubicBezTo>
                    <a:pt x="1165" y="6784"/>
                    <a:pt x="1" y="7963"/>
                    <a:pt x="81" y="9722"/>
                  </a:cubicBezTo>
                  <a:cubicBezTo>
                    <a:pt x="29" y="9754"/>
                    <a:pt x="101" y="12728"/>
                    <a:pt x="204" y="13931"/>
                  </a:cubicBezTo>
                  <a:cubicBezTo>
                    <a:pt x="499" y="17377"/>
                    <a:pt x="1126" y="20532"/>
                    <a:pt x="2318" y="23671"/>
                  </a:cubicBezTo>
                  <a:cubicBezTo>
                    <a:pt x="4299" y="28891"/>
                    <a:pt x="6156" y="30810"/>
                    <a:pt x="9527" y="32783"/>
                  </a:cubicBezTo>
                  <a:cubicBezTo>
                    <a:pt x="14310" y="35585"/>
                    <a:pt x="19631" y="36706"/>
                    <a:pt x="23068" y="43749"/>
                  </a:cubicBezTo>
                  <a:cubicBezTo>
                    <a:pt x="24131" y="45924"/>
                    <a:pt x="24361" y="47551"/>
                    <a:pt x="24875" y="50102"/>
                  </a:cubicBezTo>
                  <a:cubicBezTo>
                    <a:pt x="26480" y="49374"/>
                    <a:pt x="27483" y="48777"/>
                    <a:pt x="28747" y="48042"/>
                  </a:cubicBezTo>
                  <a:cubicBezTo>
                    <a:pt x="29083" y="47846"/>
                    <a:pt x="29420" y="47653"/>
                    <a:pt x="29758" y="47465"/>
                  </a:cubicBezTo>
                  <a:cubicBezTo>
                    <a:pt x="30700" y="46935"/>
                    <a:pt x="31653" y="46422"/>
                    <a:pt x="32602" y="45891"/>
                  </a:cubicBezTo>
                  <a:cubicBezTo>
                    <a:pt x="32952" y="45697"/>
                    <a:pt x="33299" y="45497"/>
                    <a:pt x="33645" y="45295"/>
                  </a:cubicBezTo>
                  <a:cubicBezTo>
                    <a:pt x="34633" y="44719"/>
                    <a:pt x="35610" y="44107"/>
                    <a:pt x="36554" y="43416"/>
                  </a:cubicBezTo>
                  <a:cubicBezTo>
                    <a:pt x="36921" y="43151"/>
                    <a:pt x="37282" y="42874"/>
                    <a:pt x="37635" y="42584"/>
                  </a:cubicBezTo>
                  <a:cubicBezTo>
                    <a:pt x="38034" y="42258"/>
                    <a:pt x="38425" y="41915"/>
                    <a:pt x="38808" y="41551"/>
                  </a:cubicBezTo>
                  <a:cubicBezTo>
                    <a:pt x="39461" y="40933"/>
                    <a:pt x="39554" y="41291"/>
                    <a:pt x="39679" y="40176"/>
                  </a:cubicBezTo>
                  <a:cubicBezTo>
                    <a:pt x="39793" y="39133"/>
                    <a:pt x="39217" y="36766"/>
                    <a:pt x="39080" y="35650"/>
                  </a:cubicBezTo>
                  <a:cubicBezTo>
                    <a:pt x="38742" y="32840"/>
                    <a:pt x="38398" y="30114"/>
                    <a:pt x="37457" y="27569"/>
                  </a:cubicBezTo>
                  <a:cubicBezTo>
                    <a:pt x="35066" y="21112"/>
                    <a:pt x="30871" y="21007"/>
                    <a:pt x="27679" y="16467"/>
                  </a:cubicBezTo>
                  <a:cubicBezTo>
                    <a:pt x="24993" y="12649"/>
                    <a:pt x="23538" y="3949"/>
                    <a:pt x="25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52;p33">
              <a:extLst>
                <a:ext uri="{FF2B5EF4-FFF2-40B4-BE49-F238E27FC236}">
                  <a16:creationId xmlns:a16="http://schemas.microsoft.com/office/drawing/2014/main" id="{542940B3-A122-4D9E-B8FC-4551305DD0C8}"/>
                </a:ext>
              </a:extLst>
            </p:cNvPr>
            <p:cNvSpPr/>
            <p:nvPr/>
          </p:nvSpPr>
          <p:spPr>
            <a:xfrm>
              <a:off x="3924475" y="3735450"/>
              <a:ext cx="678600" cy="1062900"/>
            </a:xfrm>
            <a:custGeom>
              <a:avLst/>
              <a:gdLst/>
              <a:ahLst/>
              <a:cxnLst/>
              <a:rect l="l" t="t" r="r" b="b"/>
              <a:pathLst>
                <a:path w="27144" h="42516" extrusionOk="0">
                  <a:moveTo>
                    <a:pt x="961" y="0"/>
                  </a:moveTo>
                  <a:cubicBezTo>
                    <a:pt x="634" y="138"/>
                    <a:pt x="312" y="292"/>
                    <a:pt x="0" y="462"/>
                  </a:cubicBezTo>
                  <a:cubicBezTo>
                    <a:pt x="2" y="2869"/>
                    <a:pt x="260" y="5275"/>
                    <a:pt x="852" y="7636"/>
                  </a:cubicBezTo>
                  <a:cubicBezTo>
                    <a:pt x="1832" y="11541"/>
                    <a:pt x="3613" y="15189"/>
                    <a:pt x="6005" y="18243"/>
                  </a:cubicBezTo>
                  <a:cubicBezTo>
                    <a:pt x="8658" y="21636"/>
                    <a:pt x="12052" y="23735"/>
                    <a:pt x="15455" y="26048"/>
                  </a:cubicBezTo>
                  <a:cubicBezTo>
                    <a:pt x="18936" y="28413"/>
                    <a:pt x="21781" y="31362"/>
                    <a:pt x="23742" y="35378"/>
                  </a:cubicBezTo>
                  <a:cubicBezTo>
                    <a:pt x="24838" y="37624"/>
                    <a:pt x="25627" y="40032"/>
                    <a:pt x="26133" y="42516"/>
                  </a:cubicBezTo>
                  <a:cubicBezTo>
                    <a:pt x="26469" y="42320"/>
                    <a:pt x="26806" y="42127"/>
                    <a:pt x="27144" y="41939"/>
                  </a:cubicBezTo>
                  <a:cubicBezTo>
                    <a:pt x="25971" y="36441"/>
                    <a:pt x="23497" y="31296"/>
                    <a:pt x="19534" y="27675"/>
                  </a:cubicBezTo>
                  <a:cubicBezTo>
                    <a:pt x="16324" y="24741"/>
                    <a:pt x="12400" y="22982"/>
                    <a:pt x="9211" y="20012"/>
                  </a:cubicBezTo>
                  <a:cubicBezTo>
                    <a:pt x="6245" y="17248"/>
                    <a:pt x="3903" y="13638"/>
                    <a:pt x="2502" y="9621"/>
                  </a:cubicBezTo>
                  <a:cubicBezTo>
                    <a:pt x="1411" y="6491"/>
                    <a:pt x="1017" y="3267"/>
                    <a:pt x="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53;p33">
              <a:extLst>
                <a:ext uri="{FF2B5EF4-FFF2-40B4-BE49-F238E27FC236}">
                  <a16:creationId xmlns:a16="http://schemas.microsoft.com/office/drawing/2014/main" id="{E1506832-E5CB-477F-99E9-3E043D590324}"/>
                </a:ext>
              </a:extLst>
            </p:cNvPr>
            <p:cNvSpPr/>
            <p:nvPr/>
          </p:nvSpPr>
          <p:spPr>
            <a:xfrm>
              <a:off x="4101775" y="3684100"/>
              <a:ext cx="598475" cy="1060500"/>
            </a:xfrm>
            <a:custGeom>
              <a:avLst/>
              <a:gdLst/>
              <a:ahLst/>
              <a:cxnLst/>
              <a:rect l="l" t="t" r="r" b="b"/>
              <a:pathLst>
                <a:path w="23939" h="42420" extrusionOk="0">
                  <a:moveTo>
                    <a:pt x="1034" y="0"/>
                  </a:moveTo>
                  <a:cubicBezTo>
                    <a:pt x="695" y="103"/>
                    <a:pt x="361" y="208"/>
                    <a:pt x="25" y="310"/>
                  </a:cubicBezTo>
                  <a:cubicBezTo>
                    <a:pt x="1" y="2008"/>
                    <a:pt x="119" y="3706"/>
                    <a:pt x="406" y="5399"/>
                  </a:cubicBezTo>
                  <a:cubicBezTo>
                    <a:pt x="1075" y="9369"/>
                    <a:pt x="2564" y="13147"/>
                    <a:pt x="4706" y="16379"/>
                  </a:cubicBezTo>
                  <a:cubicBezTo>
                    <a:pt x="7086" y="19969"/>
                    <a:pt x="10304" y="22329"/>
                    <a:pt x="13514" y="24902"/>
                  </a:cubicBezTo>
                  <a:cubicBezTo>
                    <a:pt x="16798" y="27536"/>
                    <a:pt x="19402" y="30699"/>
                    <a:pt x="21043" y="34857"/>
                  </a:cubicBezTo>
                  <a:cubicBezTo>
                    <a:pt x="21991" y="37263"/>
                    <a:pt x="22596" y="39815"/>
                    <a:pt x="22896" y="42419"/>
                  </a:cubicBezTo>
                  <a:cubicBezTo>
                    <a:pt x="23246" y="42225"/>
                    <a:pt x="23593" y="42025"/>
                    <a:pt x="23939" y="41823"/>
                  </a:cubicBezTo>
                  <a:cubicBezTo>
                    <a:pt x="23222" y="36194"/>
                    <a:pt x="21155" y="30806"/>
                    <a:pt x="17452" y="26846"/>
                  </a:cubicBezTo>
                  <a:cubicBezTo>
                    <a:pt x="14482" y="23670"/>
                    <a:pt x="10710" y="21606"/>
                    <a:pt x="7767" y="18394"/>
                  </a:cubicBezTo>
                  <a:cubicBezTo>
                    <a:pt x="5024" y="15406"/>
                    <a:pt x="2975" y="11622"/>
                    <a:pt x="1894" y="7507"/>
                  </a:cubicBezTo>
                  <a:cubicBezTo>
                    <a:pt x="1242" y="5026"/>
                    <a:pt x="1012" y="252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54;p33">
              <a:extLst>
                <a:ext uri="{FF2B5EF4-FFF2-40B4-BE49-F238E27FC236}">
                  <a16:creationId xmlns:a16="http://schemas.microsoft.com/office/drawing/2014/main" id="{1DA28022-8B78-485B-AEB9-2589E362CC4F}"/>
                </a:ext>
              </a:extLst>
            </p:cNvPr>
            <p:cNvSpPr/>
            <p:nvPr/>
          </p:nvSpPr>
          <p:spPr>
            <a:xfrm>
              <a:off x="4236575" y="3647800"/>
              <a:ext cx="563475" cy="1034925"/>
            </a:xfrm>
            <a:custGeom>
              <a:avLst/>
              <a:gdLst/>
              <a:ahLst/>
              <a:cxnLst/>
              <a:rect l="l" t="t" r="r" b="b"/>
              <a:pathLst>
                <a:path w="22539" h="41397" extrusionOk="0">
                  <a:moveTo>
                    <a:pt x="1006" y="1"/>
                  </a:moveTo>
                  <a:cubicBezTo>
                    <a:pt x="672" y="70"/>
                    <a:pt x="337" y="143"/>
                    <a:pt x="1" y="221"/>
                  </a:cubicBezTo>
                  <a:cubicBezTo>
                    <a:pt x="35" y="629"/>
                    <a:pt x="81" y="1040"/>
                    <a:pt x="135" y="1448"/>
                  </a:cubicBezTo>
                  <a:cubicBezTo>
                    <a:pt x="670" y="5438"/>
                    <a:pt x="2028" y="9263"/>
                    <a:pt x="4059" y="12569"/>
                  </a:cubicBezTo>
                  <a:cubicBezTo>
                    <a:pt x="6313" y="16238"/>
                    <a:pt x="9451" y="18706"/>
                    <a:pt x="12571" y="21387"/>
                  </a:cubicBezTo>
                  <a:cubicBezTo>
                    <a:pt x="15765" y="24130"/>
                    <a:pt x="18259" y="27380"/>
                    <a:pt x="19756" y="31591"/>
                  </a:cubicBezTo>
                  <a:cubicBezTo>
                    <a:pt x="20863" y="34704"/>
                    <a:pt x="21399" y="38037"/>
                    <a:pt x="21457" y="41396"/>
                  </a:cubicBezTo>
                  <a:cubicBezTo>
                    <a:pt x="21824" y="41131"/>
                    <a:pt x="22184" y="40854"/>
                    <a:pt x="22538" y="40564"/>
                  </a:cubicBezTo>
                  <a:cubicBezTo>
                    <a:pt x="22289" y="34245"/>
                    <a:pt x="20406" y="28006"/>
                    <a:pt x="16443" y="23465"/>
                  </a:cubicBezTo>
                  <a:cubicBezTo>
                    <a:pt x="13582" y="20188"/>
                    <a:pt x="9879" y="17997"/>
                    <a:pt x="7048" y="14686"/>
                  </a:cubicBezTo>
                  <a:cubicBezTo>
                    <a:pt x="4410" y="11607"/>
                    <a:pt x="2491" y="7755"/>
                    <a:pt x="1550" y="3606"/>
                  </a:cubicBezTo>
                  <a:cubicBezTo>
                    <a:pt x="1278" y="2406"/>
                    <a:pt x="1104" y="1204"/>
                    <a:pt x="1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55;p33">
              <a:extLst>
                <a:ext uri="{FF2B5EF4-FFF2-40B4-BE49-F238E27FC236}">
                  <a16:creationId xmlns:a16="http://schemas.microsoft.com/office/drawing/2014/main" id="{2B17D89E-E66D-4258-A4CC-FD05B43C6480}"/>
                </a:ext>
              </a:extLst>
            </p:cNvPr>
            <p:cNvSpPr/>
            <p:nvPr/>
          </p:nvSpPr>
          <p:spPr>
            <a:xfrm>
              <a:off x="5074025" y="4457775"/>
              <a:ext cx="662950" cy="475400"/>
            </a:xfrm>
            <a:custGeom>
              <a:avLst/>
              <a:gdLst/>
              <a:ahLst/>
              <a:cxnLst/>
              <a:rect l="l" t="t" r="r" b="b"/>
              <a:pathLst>
                <a:path w="26518" h="19016" extrusionOk="0">
                  <a:moveTo>
                    <a:pt x="9890" y="1"/>
                  </a:moveTo>
                  <a:cubicBezTo>
                    <a:pt x="9007" y="1"/>
                    <a:pt x="7778" y="342"/>
                    <a:pt x="7989" y="1334"/>
                  </a:cubicBezTo>
                  <a:cubicBezTo>
                    <a:pt x="8147" y="2077"/>
                    <a:pt x="9248" y="2501"/>
                    <a:pt x="9851" y="2786"/>
                  </a:cubicBezTo>
                  <a:cubicBezTo>
                    <a:pt x="11107" y="3377"/>
                    <a:pt x="12428" y="4088"/>
                    <a:pt x="12719" y="5574"/>
                  </a:cubicBezTo>
                  <a:cubicBezTo>
                    <a:pt x="12730" y="5636"/>
                    <a:pt x="12741" y="5697"/>
                    <a:pt x="12746" y="5756"/>
                  </a:cubicBezTo>
                  <a:cubicBezTo>
                    <a:pt x="12801" y="6222"/>
                    <a:pt x="12430" y="6615"/>
                    <a:pt x="11977" y="6615"/>
                  </a:cubicBezTo>
                  <a:cubicBezTo>
                    <a:pt x="11940" y="6615"/>
                    <a:pt x="11902" y="6612"/>
                    <a:pt x="11863" y="6607"/>
                  </a:cubicBezTo>
                  <a:cubicBezTo>
                    <a:pt x="11328" y="6532"/>
                    <a:pt x="10792" y="6484"/>
                    <a:pt x="10329" y="6392"/>
                  </a:cubicBezTo>
                  <a:cubicBezTo>
                    <a:pt x="7820" y="5878"/>
                    <a:pt x="5302" y="5304"/>
                    <a:pt x="2765" y="4931"/>
                  </a:cubicBezTo>
                  <a:cubicBezTo>
                    <a:pt x="2592" y="4907"/>
                    <a:pt x="2405" y="4878"/>
                    <a:pt x="2224" y="4878"/>
                  </a:cubicBezTo>
                  <a:cubicBezTo>
                    <a:pt x="1926" y="4878"/>
                    <a:pt x="1642" y="4955"/>
                    <a:pt x="1455" y="5249"/>
                  </a:cubicBezTo>
                  <a:cubicBezTo>
                    <a:pt x="668" y="6472"/>
                    <a:pt x="3981" y="7481"/>
                    <a:pt x="4662" y="7709"/>
                  </a:cubicBezTo>
                  <a:cubicBezTo>
                    <a:pt x="5845" y="8104"/>
                    <a:pt x="7043" y="8511"/>
                    <a:pt x="8250" y="8810"/>
                  </a:cubicBezTo>
                  <a:cubicBezTo>
                    <a:pt x="8986" y="8993"/>
                    <a:pt x="10069" y="9943"/>
                    <a:pt x="8896" y="10205"/>
                  </a:cubicBezTo>
                  <a:cubicBezTo>
                    <a:pt x="7810" y="10446"/>
                    <a:pt x="6705" y="10566"/>
                    <a:pt x="5600" y="10566"/>
                  </a:cubicBezTo>
                  <a:cubicBezTo>
                    <a:pt x="4334" y="10566"/>
                    <a:pt x="3068" y="10408"/>
                    <a:pt x="1831" y="10092"/>
                  </a:cubicBezTo>
                  <a:cubicBezTo>
                    <a:pt x="1553" y="10020"/>
                    <a:pt x="1264" y="9940"/>
                    <a:pt x="980" y="9940"/>
                  </a:cubicBezTo>
                  <a:cubicBezTo>
                    <a:pt x="814" y="9940"/>
                    <a:pt x="649" y="9968"/>
                    <a:pt x="488" y="10040"/>
                  </a:cubicBezTo>
                  <a:cubicBezTo>
                    <a:pt x="268" y="10137"/>
                    <a:pt x="93" y="10332"/>
                    <a:pt x="56" y="10569"/>
                  </a:cubicBezTo>
                  <a:cubicBezTo>
                    <a:pt x="1" y="10920"/>
                    <a:pt x="248" y="11138"/>
                    <a:pt x="488" y="11316"/>
                  </a:cubicBezTo>
                  <a:cubicBezTo>
                    <a:pt x="2419" y="12731"/>
                    <a:pt x="5482" y="12891"/>
                    <a:pt x="7994" y="12891"/>
                  </a:cubicBezTo>
                  <a:cubicBezTo>
                    <a:pt x="8423" y="12891"/>
                    <a:pt x="8837" y="12886"/>
                    <a:pt x="9225" y="12882"/>
                  </a:cubicBezTo>
                  <a:lnTo>
                    <a:pt x="9237" y="12882"/>
                  </a:lnTo>
                  <a:cubicBezTo>
                    <a:pt x="9238" y="12882"/>
                    <a:pt x="9239" y="12882"/>
                    <a:pt x="9241" y="12882"/>
                  </a:cubicBezTo>
                  <a:cubicBezTo>
                    <a:pt x="9588" y="12882"/>
                    <a:pt x="9643" y="13380"/>
                    <a:pt x="9303" y="13460"/>
                  </a:cubicBezTo>
                  <a:cubicBezTo>
                    <a:pt x="8808" y="13580"/>
                    <a:pt x="8297" y="13646"/>
                    <a:pt x="7834" y="13717"/>
                  </a:cubicBezTo>
                  <a:cubicBezTo>
                    <a:pt x="6843" y="13869"/>
                    <a:pt x="5859" y="13868"/>
                    <a:pt x="4870" y="13931"/>
                  </a:cubicBezTo>
                  <a:cubicBezTo>
                    <a:pt x="4807" y="13935"/>
                    <a:pt x="4742" y="13937"/>
                    <a:pt x="4674" y="13937"/>
                  </a:cubicBezTo>
                  <a:cubicBezTo>
                    <a:pt x="4205" y="13937"/>
                    <a:pt x="3637" y="13852"/>
                    <a:pt x="3102" y="13852"/>
                  </a:cubicBezTo>
                  <a:cubicBezTo>
                    <a:pt x="2648" y="13852"/>
                    <a:pt x="2218" y="13913"/>
                    <a:pt x="1891" y="14138"/>
                  </a:cubicBezTo>
                  <a:cubicBezTo>
                    <a:pt x="1294" y="14549"/>
                    <a:pt x="1740" y="15154"/>
                    <a:pt x="2224" y="15460"/>
                  </a:cubicBezTo>
                  <a:cubicBezTo>
                    <a:pt x="3034" y="15971"/>
                    <a:pt x="4355" y="15974"/>
                    <a:pt x="5281" y="16099"/>
                  </a:cubicBezTo>
                  <a:cubicBezTo>
                    <a:pt x="6035" y="16199"/>
                    <a:pt x="6796" y="16228"/>
                    <a:pt x="7558" y="16228"/>
                  </a:cubicBezTo>
                  <a:cubicBezTo>
                    <a:pt x="8224" y="16228"/>
                    <a:pt x="8892" y="16205"/>
                    <a:pt x="9556" y="16188"/>
                  </a:cubicBezTo>
                  <a:cubicBezTo>
                    <a:pt x="9708" y="16184"/>
                    <a:pt x="9913" y="16157"/>
                    <a:pt x="10129" y="16140"/>
                  </a:cubicBezTo>
                  <a:lnTo>
                    <a:pt x="10138" y="16139"/>
                  </a:lnTo>
                  <a:cubicBezTo>
                    <a:pt x="10148" y="16138"/>
                    <a:pt x="10158" y="16138"/>
                    <a:pt x="10167" y="16138"/>
                  </a:cubicBezTo>
                  <a:cubicBezTo>
                    <a:pt x="10535" y="16138"/>
                    <a:pt x="10598" y="16682"/>
                    <a:pt x="10221" y="16759"/>
                  </a:cubicBezTo>
                  <a:cubicBezTo>
                    <a:pt x="9274" y="16951"/>
                    <a:pt x="8274" y="16953"/>
                    <a:pt x="7315" y="17011"/>
                  </a:cubicBezTo>
                  <a:cubicBezTo>
                    <a:pt x="6838" y="17040"/>
                    <a:pt x="4782" y="17043"/>
                    <a:pt x="5156" y="17947"/>
                  </a:cubicBezTo>
                  <a:cubicBezTo>
                    <a:pt x="5366" y="18456"/>
                    <a:pt x="6216" y="18542"/>
                    <a:pt x="6669" y="18666"/>
                  </a:cubicBezTo>
                  <a:cubicBezTo>
                    <a:pt x="7530" y="18902"/>
                    <a:pt x="8340" y="19016"/>
                    <a:pt x="9229" y="19016"/>
                  </a:cubicBezTo>
                  <a:cubicBezTo>
                    <a:pt x="9475" y="19016"/>
                    <a:pt x="9726" y="19007"/>
                    <a:pt x="9986" y="18990"/>
                  </a:cubicBezTo>
                  <a:cubicBezTo>
                    <a:pt x="11018" y="18920"/>
                    <a:pt x="12034" y="18714"/>
                    <a:pt x="13021" y="18401"/>
                  </a:cubicBezTo>
                  <a:cubicBezTo>
                    <a:pt x="15974" y="17462"/>
                    <a:pt x="19008" y="16759"/>
                    <a:pt x="22094" y="16449"/>
                  </a:cubicBezTo>
                  <a:cubicBezTo>
                    <a:pt x="23138" y="16344"/>
                    <a:pt x="24551" y="16269"/>
                    <a:pt x="25715" y="15854"/>
                  </a:cubicBezTo>
                  <a:cubicBezTo>
                    <a:pt x="25890" y="15401"/>
                    <a:pt x="26027" y="14980"/>
                    <a:pt x="26054" y="14892"/>
                  </a:cubicBezTo>
                  <a:cubicBezTo>
                    <a:pt x="26517" y="13377"/>
                    <a:pt x="26463" y="11682"/>
                    <a:pt x="26265" y="10131"/>
                  </a:cubicBezTo>
                  <a:cubicBezTo>
                    <a:pt x="26009" y="8125"/>
                    <a:pt x="25482" y="6371"/>
                    <a:pt x="24707" y="4588"/>
                  </a:cubicBezTo>
                  <a:cubicBezTo>
                    <a:pt x="23827" y="4747"/>
                    <a:pt x="22842" y="5001"/>
                    <a:pt x="22633" y="5036"/>
                  </a:cubicBezTo>
                  <a:cubicBezTo>
                    <a:pt x="21410" y="5246"/>
                    <a:pt x="20182" y="5435"/>
                    <a:pt x="18951" y="5606"/>
                  </a:cubicBezTo>
                  <a:cubicBezTo>
                    <a:pt x="18433" y="5678"/>
                    <a:pt x="17801" y="5837"/>
                    <a:pt x="17208" y="5837"/>
                  </a:cubicBezTo>
                  <a:cubicBezTo>
                    <a:pt x="16810" y="5837"/>
                    <a:pt x="16431" y="5766"/>
                    <a:pt x="16116" y="5547"/>
                  </a:cubicBezTo>
                  <a:cubicBezTo>
                    <a:pt x="15879" y="5396"/>
                    <a:pt x="15788" y="5056"/>
                    <a:pt x="15644" y="4821"/>
                  </a:cubicBezTo>
                  <a:cubicBezTo>
                    <a:pt x="14357" y="2703"/>
                    <a:pt x="13028" y="664"/>
                    <a:pt x="10441" y="55"/>
                  </a:cubicBezTo>
                  <a:cubicBezTo>
                    <a:pt x="10293" y="20"/>
                    <a:pt x="10102" y="1"/>
                    <a:pt x="98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6;p33">
              <a:extLst>
                <a:ext uri="{FF2B5EF4-FFF2-40B4-BE49-F238E27FC236}">
                  <a16:creationId xmlns:a16="http://schemas.microsoft.com/office/drawing/2014/main" id="{5B5A00E2-3995-4D59-875B-D9DB9A6873FD}"/>
                </a:ext>
              </a:extLst>
            </p:cNvPr>
            <p:cNvSpPr/>
            <p:nvPr/>
          </p:nvSpPr>
          <p:spPr>
            <a:xfrm>
              <a:off x="5524075" y="4580575"/>
              <a:ext cx="166675" cy="300550"/>
            </a:xfrm>
            <a:custGeom>
              <a:avLst/>
              <a:gdLst/>
              <a:ahLst/>
              <a:cxnLst/>
              <a:rect l="l" t="t" r="r" b="b"/>
              <a:pathLst>
                <a:path w="6667" h="12022" extrusionOk="0">
                  <a:moveTo>
                    <a:pt x="2969" y="1"/>
                  </a:moveTo>
                  <a:cubicBezTo>
                    <a:pt x="2402" y="1"/>
                    <a:pt x="1846" y="67"/>
                    <a:pt x="1467" y="188"/>
                  </a:cubicBezTo>
                  <a:cubicBezTo>
                    <a:pt x="1" y="657"/>
                    <a:pt x="343" y="2480"/>
                    <a:pt x="426" y="3739"/>
                  </a:cubicBezTo>
                  <a:cubicBezTo>
                    <a:pt x="582" y="6112"/>
                    <a:pt x="978" y="9123"/>
                    <a:pt x="2082" y="11229"/>
                  </a:cubicBezTo>
                  <a:cubicBezTo>
                    <a:pt x="2372" y="11784"/>
                    <a:pt x="3100" y="12021"/>
                    <a:pt x="3843" y="12021"/>
                  </a:cubicBezTo>
                  <a:cubicBezTo>
                    <a:pt x="4400" y="12021"/>
                    <a:pt x="4966" y="11888"/>
                    <a:pt x="5363" y="11655"/>
                  </a:cubicBezTo>
                  <a:cubicBezTo>
                    <a:pt x="6014" y="11307"/>
                    <a:pt x="6132" y="10779"/>
                    <a:pt x="6277" y="10176"/>
                  </a:cubicBezTo>
                  <a:cubicBezTo>
                    <a:pt x="6666" y="8556"/>
                    <a:pt x="6353" y="6362"/>
                    <a:pt x="6127" y="4712"/>
                  </a:cubicBezTo>
                  <a:cubicBezTo>
                    <a:pt x="5967" y="3531"/>
                    <a:pt x="5872" y="821"/>
                    <a:pt x="4715" y="285"/>
                  </a:cubicBezTo>
                  <a:cubicBezTo>
                    <a:pt x="4294" y="90"/>
                    <a:pt x="3625" y="1"/>
                    <a:pt x="29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7;p33">
              <a:extLst>
                <a:ext uri="{FF2B5EF4-FFF2-40B4-BE49-F238E27FC236}">
                  <a16:creationId xmlns:a16="http://schemas.microsoft.com/office/drawing/2014/main" id="{26D9B1E4-1448-4920-B00E-CA57FCA05990}"/>
                </a:ext>
              </a:extLst>
            </p:cNvPr>
            <p:cNvSpPr/>
            <p:nvPr/>
          </p:nvSpPr>
          <p:spPr>
            <a:xfrm>
              <a:off x="5593225" y="4495950"/>
              <a:ext cx="571725" cy="396900"/>
            </a:xfrm>
            <a:custGeom>
              <a:avLst/>
              <a:gdLst/>
              <a:ahLst/>
              <a:cxnLst/>
              <a:rect l="l" t="t" r="r" b="b"/>
              <a:pathLst>
                <a:path w="22869" h="15876" extrusionOk="0">
                  <a:moveTo>
                    <a:pt x="17613" y="1"/>
                  </a:moveTo>
                  <a:cubicBezTo>
                    <a:pt x="17498" y="1"/>
                    <a:pt x="17382" y="2"/>
                    <a:pt x="17267" y="3"/>
                  </a:cubicBezTo>
                  <a:cubicBezTo>
                    <a:pt x="12213" y="69"/>
                    <a:pt x="7066" y="545"/>
                    <a:pt x="2217" y="1961"/>
                  </a:cubicBezTo>
                  <a:cubicBezTo>
                    <a:pt x="1393" y="2202"/>
                    <a:pt x="1009" y="2296"/>
                    <a:pt x="671" y="3040"/>
                  </a:cubicBezTo>
                  <a:cubicBezTo>
                    <a:pt x="0" y="4516"/>
                    <a:pt x="262" y="6657"/>
                    <a:pt x="255" y="8230"/>
                  </a:cubicBezTo>
                  <a:cubicBezTo>
                    <a:pt x="244" y="10741"/>
                    <a:pt x="985" y="13121"/>
                    <a:pt x="2040" y="15350"/>
                  </a:cubicBezTo>
                  <a:cubicBezTo>
                    <a:pt x="2246" y="15785"/>
                    <a:pt x="3271" y="15875"/>
                    <a:pt x="4181" y="15875"/>
                  </a:cubicBezTo>
                  <a:cubicBezTo>
                    <a:pt x="4766" y="15875"/>
                    <a:pt x="5304" y="15838"/>
                    <a:pt x="5547" y="15831"/>
                  </a:cubicBezTo>
                  <a:cubicBezTo>
                    <a:pt x="9647" y="15724"/>
                    <a:pt x="13699" y="15557"/>
                    <a:pt x="17747" y="14889"/>
                  </a:cubicBezTo>
                  <a:cubicBezTo>
                    <a:pt x="18750" y="14724"/>
                    <a:pt x="19772" y="14529"/>
                    <a:pt x="20651" y="14024"/>
                  </a:cubicBezTo>
                  <a:cubicBezTo>
                    <a:pt x="22462" y="12985"/>
                    <a:pt x="22868" y="10545"/>
                    <a:pt x="22793" y="8607"/>
                  </a:cubicBezTo>
                  <a:cubicBezTo>
                    <a:pt x="22696" y="6114"/>
                    <a:pt x="22579" y="1515"/>
                    <a:pt x="19829" y="343"/>
                  </a:cubicBezTo>
                  <a:cubicBezTo>
                    <a:pt x="19134" y="46"/>
                    <a:pt x="18370" y="1"/>
                    <a:pt x="17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8;p33">
              <a:extLst>
                <a:ext uri="{FF2B5EF4-FFF2-40B4-BE49-F238E27FC236}">
                  <a16:creationId xmlns:a16="http://schemas.microsoft.com/office/drawing/2014/main" id="{3E884136-63A9-4B7B-81D6-022AC963E9A9}"/>
                </a:ext>
              </a:extLst>
            </p:cNvPr>
            <p:cNvSpPr/>
            <p:nvPr/>
          </p:nvSpPr>
          <p:spPr>
            <a:xfrm>
              <a:off x="4939675" y="4016700"/>
              <a:ext cx="395650" cy="378450"/>
            </a:xfrm>
            <a:custGeom>
              <a:avLst/>
              <a:gdLst/>
              <a:ahLst/>
              <a:cxnLst/>
              <a:rect l="l" t="t" r="r" b="b"/>
              <a:pathLst>
                <a:path w="15826" h="15138" extrusionOk="0">
                  <a:moveTo>
                    <a:pt x="6412" y="0"/>
                  </a:moveTo>
                  <a:cubicBezTo>
                    <a:pt x="5952" y="0"/>
                    <a:pt x="5444" y="159"/>
                    <a:pt x="5181" y="321"/>
                  </a:cubicBezTo>
                  <a:cubicBezTo>
                    <a:pt x="3375" y="1433"/>
                    <a:pt x="2883" y="3313"/>
                    <a:pt x="2440" y="5240"/>
                  </a:cubicBezTo>
                  <a:cubicBezTo>
                    <a:pt x="2391" y="5454"/>
                    <a:pt x="2407" y="5735"/>
                    <a:pt x="2265" y="5910"/>
                  </a:cubicBezTo>
                  <a:cubicBezTo>
                    <a:pt x="2116" y="6109"/>
                    <a:pt x="1908" y="6247"/>
                    <a:pt x="1673" y="6344"/>
                  </a:cubicBezTo>
                  <a:cubicBezTo>
                    <a:pt x="781" y="6715"/>
                    <a:pt x="194" y="7588"/>
                    <a:pt x="127" y="8553"/>
                  </a:cubicBezTo>
                  <a:cubicBezTo>
                    <a:pt x="120" y="8650"/>
                    <a:pt x="115" y="8741"/>
                    <a:pt x="110" y="8823"/>
                  </a:cubicBezTo>
                  <a:cubicBezTo>
                    <a:pt x="0" y="10525"/>
                    <a:pt x="262" y="12618"/>
                    <a:pt x="1299" y="14001"/>
                  </a:cubicBezTo>
                  <a:cubicBezTo>
                    <a:pt x="1319" y="14028"/>
                    <a:pt x="1340" y="14055"/>
                    <a:pt x="1359" y="14081"/>
                  </a:cubicBezTo>
                  <a:cubicBezTo>
                    <a:pt x="1855" y="14750"/>
                    <a:pt x="2636" y="15138"/>
                    <a:pt x="3457" y="15138"/>
                  </a:cubicBezTo>
                  <a:cubicBezTo>
                    <a:pt x="3556" y="15138"/>
                    <a:pt x="3655" y="15132"/>
                    <a:pt x="3755" y="15121"/>
                  </a:cubicBezTo>
                  <a:cubicBezTo>
                    <a:pt x="5113" y="14961"/>
                    <a:pt x="6480" y="14883"/>
                    <a:pt x="7847" y="14866"/>
                  </a:cubicBezTo>
                  <a:cubicBezTo>
                    <a:pt x="8671" y="14856"/>
                    <a:pt x="9494" y="14755"/>
                    <a:pt x="10293" y="14550"/>
                  </a:cubicBezTo>
                  <a:cubicBezTo>
                    <a:pt x="11224" y="14307"/>
                    <a:pt x="11967" y="13973"/>
                    <a:pt x="12723" y="13468"/>
                  </a:cubicBezTo>
                  <a:cubicBezTo>
                    <a:pt x="13035" y="13260"/>
                    <a:pt x="13658" y="12981"/>
                    <a:pt x="13688" y="12544"/>
                  </a:cubicBezTo>
                  <a:cubicBezTo>
                    <a:pt x="13711" y="12221"/>
                    <a:pt x="13457" y="12120"/>
                    <a:pt x="13124" y="12120"/>
                  </a:cubicBezTo>
                  <a:cubicBezTo>
                    <a:pt x="12656" y="12120"/>
                    <a:pt x="12034" y="12320"/>
                    <a:pt x="11817" y="12378"/>
                  </a:cubicBezTo>
                  <a:cubicBezTo>
                    <a:pt x="11077" y="12575"/>
                    <a:pt x="10318" y="12826"/>
                    <a:pt x="9553" y="12920"/>
                  </a:cubicBezTo>
                  <a:cubicBezTo>
                    <a:pt x="9541" y="12921"/>
                    <a:pt x="9529" y="12922"/>
                    <a:pt x="9518" y="12922"/>
                  </a:cubicBezTo>
                  <a:cubicBezTo>
                    <a:pt x="9234" y="12922"/>
                    <a:pt x="9166" y="12501"/>
                    <a:pt x="9459" y="12428"/>
                  </a:cubicBezTo>
                  <a:lnTo>
                    <a:pt x="9467" y="12427"/>
                  </a:lnTo>
                  <a:cubicBezTo>
                    <a:pt x="9634" y="12385"/>
                    <a:pt x="9797" y="12354"/>
                    <a:pt x="9914" y="12319"/>
                  </a:cubicBezTo>
                  <a:cubicBezTo>
                    <a:pt x="11000" y="11987"/>
                    <a:pt x="12104" y="11673"/>
                    <a:pt x="13129" y="11175"/>
                  </a:cubicBezTo>
                  <a:cubicBezTo>
                    <a:pt x="13799" y="10847"/>
                    <a:pt x="14798" y="10513"/>
                    <a:pt x="15283" y="9921"/>
                  </a:cubicBezTo>
                  <a:cubicBezTo>
                    <a:pt x="15574" y="9568"/>
                    <a:pt x="15758" y="8998"/>
                    <a:pt x="15202" y="8836"/>
                  </a:cubicBezTo>
                  <a:cubicBezTo>
                    <a:pt x="15102" y="8807"/>
                    <a:pt x="14999" y="8794"/>
                    <a:pt x="14892" y="8794"/>
                  </a:cubicBezTo>
                  <a:cubicBezTo>
                    <a:pt x="14235" y="8794"/>
                    <a:pt x="13474" y="9277"/>
                    <a:pt x="12892" y="9430"/>
                  </a:cubicBezTo>
                  <a:cubicBezTo>
                    <a:pt x="12128" y="9630"/>
                    <a:pt x="11383" y="9879"/>
                    <a:pt x="10595" y="10012"/>
                  </a:cubicBezTo>
                  <a:cubicBezTo>
                    <a:pt x="10227" y="10075"/>
                    <a:pt x="9822" y="10154"/>
                    <a:pt x="9416" y="10189"/>
                  </a:cubicBezTo>
                  <a:cubicBezTo>
                    <a:pt x="9408" y="10190"/>
                    <a:pt x="9400" y="10190"/>
                    <a:pt x="9392" y="10190"/>
                  </a:cubicBezTo>
                  <a:cubicBezTo>
                    <a:pt x="9135" y="10190"/>
                    <a:pt x="9065" y="9817"/>
                    <a:pt x="9324" y="9734"/>
                  </a:cubicBezTo>
                  <a:lnTo>
                    <a:pt x="9331" y="9731"/>
                  </a:lnTo>
                  <a:cubicBezTo>
                    <a:pt x="11356" y="9082"/>
                    <a:pt x="14260" y="8170"/>
                    <a:pt x="15555" y="6347"/>
                  </a:cubicBezTo>
                  <a:cubicBezTo>
                    <a:pt x="15693" y="6151"/>
                    <a:pt x="15825" y="5923"/>
                    <a:pt x="15693" y="5672"/>
                  </a:cubicBezTo>
                  <a:cubicBezTo>
                    <a:pt x="15605" y="5502"/>
                    <a:pt x="15425" y="5398"/>
                    <a:pt x="15233" y="5380"/>
                  </a:cubicBezTo>
                  <a:cubicBezTo>
                    <a:pt x="15204" y="5377"/>
                    <a:pt x="15176" y="5376"/>
                    <a:pt x="15147" y="5376"/>
                  </a:cubicBezTo>
                  <a:cubicBezTo>
                    <a:pt x="14805" y="5376"/>
                    <a:pt x="14512" y="5575"/>
                    <a:pt x="14229" y="5758"/>
                  </a:cubicBezTo>
                  <a:cubicBezTo>
                    <a:pt x="12635" y="6784"/>
                    <a:pt x="10793" y="7431"/>
                    <a:pt x="8907" y="7620"/>
                  </a:cubicBezTo>
                  <a:cubicBezTo>
                    <a:pt x="8863" y="7625"/>
                    <a:pt x="8822" y="7627"/>
                    <a:pt x="8784" y="7627"/>
                  </a:cubicBezTo>
                  <a:cubicBezTo>
                    <a:pt x="8006" y="7627"/>
                    <a:pt x="8558" y="6711"/>
                    <a:pt x="9046" y="6401"/>
                  </a:cubicBezTo>
                  <a:cubicBezTo>
                    <a:pt x="9883" y="5871"/>
                    <a:pt x="10689" y="5262"/>
                    <a:pt x="11484" y="4665"/>
                  </a:cubicBezTo>
                  <a:cubicBezTo>
                    <a:pt x="11943" y="4322"/>
                    <a:pt x="14200" y="2723"/>
                    <a:pt x="13297" y="1993"/>
                  </a:cubicBezTo>
                  <a:cubicBezTo>
                    <a:pt x="13172" y="1893"/>
                    <a:pt x="13042" y="1855"/>
                    <a:pt x="12911" y="1855"/>
                  </a:cubicBezTo>
                  <a:cubicBezTo>
                    <a:pt x="12675" y="1855"/>
                    <a:pt x="12437" y="1977"/>
                    <a:pt x="12224" y="2085"/>
                  </a:cubicBezTo>
                  <a:cubicBezTo>
                    <a:pt x="10395" y="3003"/>
                    <a:pt x="8635" y="4072"/>
                    <a:pt x="6862" y="5093"/>
                  </a:cubicBezTo>
                  <a:cubicBezTo>
                    <a:pt x="6536" y="5280"/>
                    <a:pt x="6139" y="5450"/>
                    <a:pt x="5754" y="5642"/>
                  </a:cubicBezTo>
                  <a:cubicBezTo>
                    <a:pt x="5664" y="5687"/>
                    <a:pt x="5569" y="5707"/>
                    <a:pt x="5476" y="5707"/>
                  </a:cubicBezTo>
                  <a:cubicBezTo>
                    <a:pt x="5196" y="5707"/>
                    <a:pt x="4933" y="5517"/>
                    <a:pt x="4871" y="5220"/>
                  </a:cubicBezTo>
                  <a:cubicBezTo>
                    <a:pt x="4860" y="5173"/>
                    <a:pt x="4854" y="5125"/>
                    <a:pt x="4846" y="5075"/>
                  </a:cubicBezTo>
                  <a:cubicBezTo>
                    <a:pt x="4693" y="3876"/>
                    <a:pt x="5515" y="3005"/>
                    <a:pt x="6317" y="2241"/>
                  </a:cubicBezTo>
                  <a:cubicBezTo>
                    <a:pt x="6702" y="1874"/>
                    <a:pt x="7430" y="1276"/>
                    <a:pt x="7361" y="673"/>
                  </a:cubicBezTo>
                  <a:cubicBezTo>
                    <a:pt x="7305" y="168"/>
                    <a:pt x="6884" y="0"/>
                    <a:pt x="6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90410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E0837FB0-360A-4A5A-8B29-B432B8693C2D}"/>
              </a:ext>
            </a:extLst>
          </p:cNvPr>
          <p:cNvSpPr txBox="1"/>
          <p:nvPr/>
        </p:nvSpPr>
        <p:spPr>
          <a:xfrm>
            <a:off x="310466" y="543343"/>
            <a:ext cx="8480761" cy="1631216"/>
          </a:xfrm>
          <a:prstGeom prst="rect">
            <a:avLst/>
          </a:prstGeom>
          <a:noFill/>
        </p:spPr>
        <p:txBody>
          <a:bodyPr wrap="square" rtlCol="0">
            <a:spAutoFit/>
          </a:bodyPr>
          <a:lstStyle/>
          <a:p>
            <a:pPr algn="just"/>
            <a:r>
              <a:rPr lang="es-MX" sz="1600" dirty="0">
                <a:latin typeface="Oxygen" panose="020B0604020202020204" charset="0"/>
              </a:rPr>
              <a:t>Dentro de otras actividades, en febrero comenzamos con los talleres de educación emocional y liderazgo con grupos presenciales y virtuales, impartido por la Universidad Iberoamericana en los cuales, pudimos compartir con compañeros de las sedes de </a:t>
            </a:r>
            <a:r>
              <a:rPr lang="es-MX" sz="1600" dirty="0" err="1">
                <a:latin typeface="Oxygen" panose="020B0604020202020204" charset="0"/>
              </a:rPr>
              <a:t>Acatitlan</a:t>
            </a:r>
            <a:r>
              <a:rPr lang="es-MX" sz="1600" dirty="0">
                <a:latin typeface="Oxygen" panose="020B0604020202020204" charset="0"/>
              </a:rPr>
              <a:t> y Amanalco.</a:t>
            </a:r>
          </a:p>
          <a:p>
            <a:pPr algn="just"/>
            <a:endParaRPr lang="es-MX" dirty="0"/>
          </a:p>
          <a:p>
            <a:pPr algn="just"/>
            <a:endParaRPr lang="es-MX" dirty="0"/>
          </a:p>
        </p:txBody>
      </p:sp>
      <p:pic>
        <p:nvPicPr>
          <p:cNvPr id="39" name="Imagen 38">
            <a:extLst>
              <a:ext uri="{FF2B5EF4-FFF2-40B4-BE49-F238E27FC236}">
                <a16:creationId xmlns:a16="http://schemas.microsoft.com/office/drawing/2014/main" id="{D3769F3E-9C2C-401C-BF59-7F0185EFC3E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10467" y="1978362"/>
            <a:ext cx="2805534" cy="2526935"/>
          </a:xfrm>
          <a:prstGeom prst="rect">
            <a:avLst/>
          </a:prstGeom>
        </p:spPr>
      </p:pic>
      <p:pic>
        <p:nvPicPr>
          <p:cNvPr id="45" name="Imagen 44">
            <a:extLst>
              <a:ext uri="{FF2B5EF4-FFF2-40B4-BE49-F238E27FC236}">
                <a16:creationId xmlns:a16="http://schemas.microsoft.com/office/drawing/2014/main" id="{452B1589-A1C6-4C89-A9A6-EED0277DAF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45500" y="1978362"/>
            <a:ext cx="2608113" cy="2526935"/>
          </a:xfrm>
          <a:prstGeom prst="rect">
            <a:avLst/>
          </a:prstGeom>
        </p:spPr>
      </p:pic>
      <p:pic>
        <p:nvPicPr>
          <p:cNvPr id="47" name="Imagen 46">
            <a:extLst>
              <a:ext uri="{FF2B5EF4-FFF2-40B4-BE49-F238E27FC236}">
                <a16:creationId xmlns:a16="http://schemas.microsoft.com/office/drawing/2014/main" id="{AA40003E-032D-40F7-AB16-C6818FB0EF3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20465" y="1965387"/>
            <a:ext cx="2670762" cy="2551144"/>
          </a:xfrm>
          <a:prstGeom prst="rect">
            <a:avLst/>
          </a:prstGeom>
        </p:spPr>
      </p:pic>
      <p:grpSp>
        <p:nvGrpSpPr>
          <p:cNvPr id="12" name="Google Shape;1216;p43">
            <a:extLst>
              <a:ext uri="{FF2B5EF4-FFF2-40B4-BE49-F238E27FC236}">
                <a16:creationId xmlns:a16="http://schemas.microsoft.com/office/drawing/2014/main" id="{99A6DB63-19B1-4748-9D7F-EAC48EF0191F}"/>
              </a:ext>
            </a:extLst>
          </p:cNvPr>
          <p:cNvGrpSpPr/>
          <p:nvPr/>
        </p:nvGrpSpPr>
        <p:grpSpPr>
          <a:xfrm>
            <a:off x="8108874" y="3881491"/>
            <a:ext cx="685548" cy="1084242"/>
            <a:chOff x="3256425" y="2808225"/>
            <a:chExt cx="1260325" cy="2615000"/>
          </a:xfrm>
        </p:grpSpPr>
        <p:sp>
          <p:nvSpPr>
            <p:cNvPr id="13" name="Google Shape;1217;p43">
              <a:extLst>
                <a:ext uri="{FF2B5EF4-FFF2-40B4-BE49-F238E27FC236}">
                  <a16:creationId xmlns:a16="http://schemas.microsoft.com/office/drawing/2014/main" id="{B2366E8B-4774-43C5-B81D-57AAB805E28C}"/>
                </a:ext>
              </a:extLst>
            </p:cNvPr>
            <p:cNvSpPr/>
            <p:nvPr/>
          </p:nvSpPr>
          <p:spPr>
            <a:xfrm>
              <a:off x="4063275" y="5211650"/>
              <a:ext cx="230750" cy="211575"/>
            </a:xfrm>
            <a:custGeom>
              <a:avLst/>
              <a:gdLst/>
              <a:ahLst/>
              <a:cxnLst/>
              <a:rect l="l" t="t" r="r" b="b"/>
              <a:pathLst>
                <a:path w="9230" h="8463" extrusionOk="0">
                  <a:moveTo>
                    <a:pt x="3118" y="1"/>
                  </a:moveTo>
                  <a:cubicBezTo>
                    <a:pt x="2097" y="1"/>
                    <a:pt x="690" y="447"/>
                    <a:pt x="1" y="543"/>
                  </a:cubicBezTo>
                  <a:cubicBezTo>
                    <a:pt x="190" y="2665"/>
                    <a:pt x="318" y="4790"/>
                    <a:pt x="388" y="6919"/>
                  </a:cubicBezTo>
                  <a:lnTo>
                    <a:pt x="4853" y="7983"/>
                  </a:lnTo>
                  <a:cubicBezTo>
                    <a:pt x="5856" y="8222"/>
                    <a:pt x="6882" y="8462"/>
                    <a:pt x="7905" y="8462"/>
                  </a:cubicBezTo>
                  <a:cubicBezTo>
                    <a:pt x="8201" y="8462"/>
                    <a:pt x="8497" y="8442"/>
                    <a:pt x="8792" y="8396"/>
                  </a:cubicBezTo>
                  <a:cubicBezTo>
                    <a:pt x="8987" y="8366"/>
                    <a:pt x="9230" y="8265"/>
                    <a:pt x="9219" y="8067"/>
                  </a:cubicBezTo>
                  <a:cubicBezTo>
                    <a:pt x="9214" y="7974"/>
                    <a:pt x="9148" y="7896"/>
                    <a:pt x="9083" y="7828"/>
                  </a:cubicBezTo>
                  <a:cubicBezTo>
                    <a:pt x="7898" y="6563"/>
                    <a:pt x="6187" y="5961"/>
                    <a:pt x="4723" y="5032"/>
                  </a:cubicBezTo>
                  <a:cubicBezTo>
                    <a:pt x="4488" y="4883"/>
                    <a:pt x="4246" y="4709"/>
                    <a:pt x="4146" y="4450"/>
                  </a:cubicBezTo>
                  <a:cubicBezTo>
                    <a:pt x="4069" y="4249"/>
                    <a:pt x="4088" y="4025"/>
                    <a:pt x="4109" y="3810"/>
                  </a:cubicBezTo>
                  <a:cubicBezTo>
                    <a:pt x="4196" y="2917"/>
                    <a:pt x="4867" y="741"/>
                    <a:pt x="3986" y="188"/>
                  </a:cubicBezTo>
                  <a:cubicBezTo>
                    <a:pt x="3771" y="53"/>
                    <a:pt x="3467" y="1"/>
                    <a:pt x="3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8;p43">
              <a:extLst>
                <a:ext uri="{FF2B5EF4-FFF2-40B4-BE49-F238E27FC236}">
                  <a16:creationId xmlns:a16="http://schemas.microsoft.com/office/drawing/2014/main" id="{F4C7018E-0E56-4C21-9193-F7FF2E0AEFDF}"/>
                </a:ext>
              </a:extLst>
            </p:cNvPr>
            <p:cNvSpPr/>
            <p:nvPr/>
          </p:nvSpPr>
          <p:spPr>
            <a:xfrm>
              <a:off x="3256425" y="5211800"/>
              <a:ext cx="291500" cy="169675"/>
            </a:xfrm>
            <a:custGeom>
              <a:avLst/>
              <a:gdLst/>
              <a:ahLst/>
              <a:cxnLst/>
              <a:rect l="l" t="t" r="r" b="b"/>
              <a:pathLst>
                <a:path w="11660" h="6787" extrusionOk="0">
                  <a:moveTo>
                    <a:pt x="10080" y="0"/>
                  </a:moveTo>
                  <a:cubicBezTo>
                    <a:pt x="9545" y="0"/>
                    <a:pt x="9021" y="77"/>
                    <a:pt x="8636" y="304"/>
                  </a:cubicBezTo>
                  <a:cubicBezTo>
                    <a:pt x="8004" y="677"/>
                    <a:pt x="7254" y="3023"/>
                    <a:pt x="6823" y="3068"/>
                  </a:cubicBezTo>
                  <a:cubicBezTo>
                    <a:pt x="4930" y="3303"/>
                    <a:pt x="3101" y="3899"/>
                    <a:pt x="1433" y="4823"/>
                  </a:cubicBezTo>
                  <a:cubicBezTo>
                    <a:pt x="944" y="5094"/>
                    <a:pt x="455" y="5409"/>
                    <a:pt x="157" y="5881"/>
                  </a:cubicBezTo>
                  <a:cubicBezTo>
                    <a:pt x="71" y="6019"/>
                    <a:pt x="0" y="6180"/>
                    <a:pt x="27" y="6340"/>
                  </a:cubicBezTo>
                  <a:cubicBezTo>
                    <a:pt x="83" y="6688"/>
                    <a:pt x="499" y="6787"/>
                    <a:pt x="873" y="6787"/>
                  </a:cubicBezTo>
                  <a:cubicBezTo>
                    <a:pt x="930" y="6787"/>
                    <a:pt x="987" y="6785"/>
                    <a:pt x="1041" y="6781"/>
                  </a:cubicBezTo>
                  <a:lnTo>
                    <a:pt x="9713" y="6118"/>
                  </a:lnTo>
                  <a:cubicBezTo>
                    <a:pt x="10320" y="4345"/>
                    <a:pt x="11599" y="2003"/>
                    <a:pt x="11660" y="172"/>
                  </a:cubicBezTo>
                  <a:cubicBezTo>
                    <a:pt x="11226" y="87"/>
                    <a:pt x="10648" y="0"/>
                    <a:pt x="100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9;p43">
              <a:extLst>
                <a:ext uri="{FF2B5EF4-FFF2-40B4-BE49-F238E27FC236}">
                  <a16:creationId xmlns:a16="http://schemas.microsoft.com/office/drawing/2014/main" id="{86D67FD7-0131-432C-85F3-19ED4B7645F0}"/>
                </a:ext>
              </a:extLst>
            </p:cNvPr>
            <p:cNvSpPr/>
            <p:nvPr/>
          </p:nvSpPr>
          <p:spPr>
            <a:xfrm>
              <a:off x="3425575" y="3797250"/>
              <a:ext cx="1065300" cy="1501750"/>
            </a:xfrm>
            <a:custGeom>
              <a:avLst/>
              <a:gdLst/>
              <a:ahLst/>
              <a:cxnLst/>
              <a:rect l="l" t="t" r="r" b="b"/>
              <a:pathLst>
                <a:path w="42612" h="60070" extrusionOk="0">
                  <a:moveTo>
                    <a:pt x="39610" y="0"/>
                  </a:moveTo>
                  <a:cubicBezTo>
                    <a:pt x="38706" y="2671"/>
                    <a:pt x="35956" y="3276"/>
                    <a:pt x="33432" y="3276"/>
                  </a:cubicBezTo>
                  <a:cubicBezTo>
                    <a:pt x="33143" y="3276"/>
                    <a:pt x="32856" y="3269"/>
                    <a:pt x="32575" y="3255"/>
                  </a:cubicBezTo>
                  <a:cubicBezTo>
                    <a:pt x="29825" y="3119"/>
                    <a:pt x="27152" y="2431"/>
                    <a:pt x="24440" y="2016"/>
                  </a:cubicBezTo>
                  <a:cubicBezTo>
                    <a:pt x="24015" y="1951"/>
                    <a:pt x="23608" y="1918"/>
                    <a:pt x="23222" y="1918"/>
                  </a:cubicBezTo>
                  <a:cubicBezTo>
                    <a:pt x="20396" y="1918"/>
                    <a:pt x="18622" y="3647"/>
                    <a:pt x="18055" y="6861"/>
                  </a:cubicBezTo>
                  <a:cubicBezTo>
                    <a:pt x="17792" y="8352"/>
                    <a:pt x="17863" y="9744"/>
                    <a:pt x="17228" y="11165"/>
                  </a:cubicBezTo>
                  <a:cubicBezTo>
                    <a:pt x="16327" y="13182"/>
                    <a:pt x="15001" y="15024"/>
                    <a:pt x="14039" y="17025"/>
                  </a:cubicBezTo>
                  <a:cubicBezTo>
                    <a:pt x="12150" y="20957"/>
                    <a:pt x="10752" y="25127"/>
                    <a:pt x="9904" y="29408"/>
                  </a:cubicBezTo>
                  <a:cubicBezTo>
                    <a:pt x="9407" y="31916"/>
                    <a:pt x="9088" y="34493"/>
                    <a:pt x="8086" y="36846"/>
                  </a:cubicBezTo>
                  <a:cubicBezTo>
                    <a:pt x="7360" y="38553"/>
                    <a:pt x="6294" y="40098"/>
                    <a:pt x="5540" y="41793"/>
                  </a:cubicBezTo>
                  <a:cubicBezTo>
                    <a:pt x="4742" y="43586"/>
                    <a:pt x="4307" y="45516"/>
                    <a:pt x="3762" y="47402"/>
                  </a:cubicBezTo>
                  <a:cubicBezTo>
                    <a:pt x="3224" y="49259"/>
                    <a:pt x="2575" y="51082"/>
                    <a:pt x="1927" y="52903"/>
                  </a:cubicBezTo>
                  <a:cubicBezTo>
                    <a:pt x="1285" y="54708"/>
                    <a:pt x="643" y="56512"/>
                    <a:pt x="0" y="58316"/>
                  </a:cubicBezTo>
                  <a:lnTo>
                    <a:pt x="5043" y="58870"/>
                  </a:lnTo>
                  <a:cubicBezTo>
                    <a:pt x="5240" y="58892"/>
                    <a:pt x="5444" y="58912"/>
                    <a:pt x="5645" y="58912"/>
                  </a:cubicBezTo>
                  <a:cubicBezTo>
                    <a:pt x="5945" y="58912"/>
                    <a:pt x="6238" y="58867"/>
                    <a:pt x="6490" y="58713"/>
                  </a:cubicBezTo>
                  <a:cubicBezTo>
                    <a:pt x="6774" y="58542"/>
                    <a:pt x="6966" y="58258"/>
                    <a:pt x="7147" y="57983"/>
                  </a:cubicBezTo>
                  <a:cubicBezTo>
                    <a:pt x="12033" y="50576"/>
                    <a:pt x="15038" y="42454"/>
                    <a:pt x="18886" y="34508"/>
                  </a:cubicBezTo>
                  <a:cubicBezTo>
                    <a:pt x="21854" y="28379"/>
                    <a:pt x="25144" y="22245"/>
                    <a:pt x="26178" y="15515"/>
                  </a:cubicBezTo>
                  <a:lnTo>
                    <a:pt x="26178" y="15515"/>
                  </a:lnTo>
                  <a:cubicBezTo>
                    <a:pt x="25754" y="18294"/>
                    <a:pt x="27789" y="21020"/>
                    <a:pt x="27799" y="23770"/>
                  </a:cubicBezTo>
                  <a:cubicBezTo>
                    <a:pt x="27812" y="27452"/>
                    <a:pt x="26081" y="31549"/>
                    <a:pt x="25668" y="35279"/>
                  </a:cubicBezTo>
                  <a:cubicBezTo>
                    <a:pt x="25018" y="41149"/>
                    <a:pt x="25015" y="47059"/>
                    <a:pt x="24972" y="52956"/>
                  </a:cubicBezTo>
                  <a:cubicBezTo>
                    <a:pt x="24962" y="54224"/>
                    <a:pt x="24240" y="59589"/>
                    <a:pt x="25321" y="60069"/>
                  </a:cubicBezTo>
                  <a:cubicBezTo>
                    <a:pt x="25323" y="60069"/>
                    <a:pt x="25325" y="60070"/>
                    <a:pt x="25329" y="60070"/>
                  </a:cubicBezTo>
                  <a:cubicBezTo>
                    <a:pt x="25572" y="60070"/>
                    <a:pt x="30216" y="58870"/>
                    <a:pt x="31213" y="58870"/>
                  </a:cubicBezTo>
                  <a:cubicBezTo>
                    <a:pt x="31347" y="58870"/>
                    <a:pt x="31415" y="58892"/>
                    <a:pt x="31398" y="58941"/>
                  </a:cubicBezTo>
                  <a:cubicBezTo>
                    <a:pt x="33990" y="51554"/>
                    <a:pt x="36565" y="44143"/>
                    <a:pt x="38417" y="36529"/>
                  </a:cubicBezTo>
                  <a:cubicBezTo>
                    <a:pt x="39289" y="32950"/>
                    <a:pt x="40394" y="29220"/>
                    <a:pt x="41067" y="25460"/>
                  </a:cubicBezTo>
                  <a:cubicBezTo>
                    <a:pt x="42611" y="16832"/>
                    <a:pt x="39610" y="8597"/>
                    <a:pt x="39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0;p43">
              <a:extLst>
                <a:ext uri="{FF2B5EF4-FFF2-40B4-BE49-F238E27FC236}">
                  <a16:creationId xmlns:a16="http://schemas.microsoft.com/office/drawing/2014/main" id="{643F1AE4-AE7B-440F-A121-043EE0B43BC5}"/>
                </a:ext>
              </a:extLst>
            </p:cNvPr>
            <p:cNvSpPr/>
            <p:nvPr/>
          </p:nvSpPr>
          <p:spPr>
            <a:xfrm>
              <a:off x="3893600" y="3201775"/>
              <a:ext cx="623150" cy="763775"/>
            </a:xfrm>
            <a:custGeom>
              <a:avLst/>
              <a:gdLst/>
              <a:ahLst/>
              <a:cxnLst/>
              <a:rect l="l" t="t" r="r" b="b"/>
              <a:pathLst>
                <a:path w="24926" h="30551" extrusionOk="0">
                  <a:moveTo>
                    <a:pt x="13243" y="0"/>
                  </a:moveTo>
                  <a:cubicBezTo>
                    <a:pt x="10319" y="0"/>
                    <a:pt x="7403" y="769"/>
                    <a:pt x="4822" y="2153"/>
                  </a:cubicBezTo>
                  <a:cubicBezTo>
                    <a:pt x="4437" y="2359"/>
                    <a:pt x="4054" y="2600"/>
                    <a:pt x="3808" y="2960"/>
                  </a:cubicBezTo>
                  <a:cubicBezTo>
                    <a:pt x="3526" y="3377"/>
                    <a:pt x="3463" y="3901"/>
                    <a:pt x="3408" y="4402"/>
                  </a:cubicBezTo>
                  <a:cubicBezTo>
                    <a:pt x="2847" y="9486"/>
                    <a:pt x="2206" y="14561"/>
                    <a:pt x="1485" y="19624"/>
                  </a:cubicBezTo>
                  <a:cubicBezTo>
                    <a:pt x="1158" y="21919"/>
                    <a:pt x="1" y="25151"/>
                    <a:pt x="309" y="27420"/>
                  </a:cubicBezTo>
                  <a:cubicBezTo>
                    <a:pt x="550" y="29191"/>
                    <a:pt x="3386" y="30550"/>
                    <a:pt x="5042" y="30550"/>
                  </a:cubicBezTo>
                  <a:cubicBezTo>
                    <a:pt x="5051" y="30550"/>
                    <a:pt x="5061" y="30550"/>
                    <a:pt x="5071" y="30550"/>
                  </a:cubicBezTo>
                  <a:cubicBezTo>
                    <a:pt x="10447" y="30496"/>
                    <a:pt x="15789" y="29686"/>
                    <a:pt x="20939" y="28145"/>
                  </a:cubicBezTo>
                  <a:cubicBezTo>
                    <a:pt x="20582" y="28145"/>
                    <a:pt x="21869" y="23142"/>
                    <a:pt x="22666" y="20169"/>
                  </a:cubicBezTo>
                  <a:cubicBezTo>
                    <a:pt x="23185" y="18238"/>
                    <a:pt x="24178" y="16302"/>
                    <a:pt x="24529" y="14386"/>
                  </a:cubicBezTo>
                  <a:cubicBezTo>
                    <a:pt x="24925" y="12223"/>
                    <a:pt x="24915" y="9458"/>
                    <a:pt x="24237" y="7358"/>
                  </a:cubicBezTo>
                  <a:cubicBezTo>
                    <a:pt x="23046" y="3660"/>
                    <a:pt x="20066" y="1026"/>
                    <a:pt x="16343" y="297"/>
                  </a:cubicBezTo>
                  <a:cubicBezTo>
                    <a:pt x="15318" y="97"/>
                    <a:pt x="14280" y="0"/>
                    <a:pt x="132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1;p43">
              <a:extLst>
                <a:ext uri="{FF2B5EF4-FFF2-40B4-BE49-F238E27FC236}">
                  <a16:creationId xmlns:a16="http://schemas.microsoft.com/office/drawing/2014/main" id="{CEB84266-D226-43C3-A42A-4A489A2FE3B7}"/>
                </a:ext>
              </a:extLst>
            </p:cNvPr>
            <p:cNvSpPr/>
            <p:nvPr/>
          </p:nvSpPr>
          <p:spPr>
            <a:xfrm>
              <a:off x="3851700" y="5196150"/>
              <a:ext cx="23825" cy="146175"/>
            </a:xfrm>
            <a:custGeom>
              <a:avLst/>
              <a:gdLst/>
              <a:ahLst/>
              <a:cxnLst/>
              <a:rect l="l" t="t" r="r" b="b"/>
              <a:pathLst>
                <a:path w="953" h="5847" extrusionOk="0">
                  <a:moveTo>
                    <a:pt x="639" y="1"/>
                  </a:moveTo>
                  <a:cubicBezTo>
                    <a:pt x="499" y="1"/>
                    <a:pt x="360" y="73"/>
                    <a:pt x="345" y="224"/>
                  </a:cubicBezTo>
                  <a:cubicBezTo>
                    <a:pt x="159" y="2008"/>
                    <a:pt x="1" y="3805"/>
                    <a:pt x="76" y="5598"/>
                  </a:cubicBezTo>
                  <a:cubicBezTo>
                    <a:pt x="82" y="5761"/>
                    <a:pt x="231" y="5846"/>
                    <a:pt x="378" y="5846"/>
                  </a:cubicBezTo>
                  <a:cubicBezTo>
                    <a:pt x="512" y="5846"/>
                    <a:pt x="644" y="5776"/>
                    <a:pt x="665" y="5629"/>
                  </a:cubicBezTo>
                  <a:cubicBezTo>
                    <a:pt x="924" y="3853"/>
                    <a:pt x="952" y="2048"/>
                    <a:pt x="951" y="256"/>
                  </a:cubicBezTo>
                  <a:cubicBezTo>
                    <a:pt x="951" y="89"/>
                    <a:pt x="794" y="1"/>
                    <a:pt x="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2;p43">
              <a:extLst>
                <a:ext uri="{FF2B5EF4-FFF2-40B4-BE49-F238E27FC236}">
                  <a16:creationId xmlns:a16="http://schemas.microsoft.com/office/drawing/2014/main" id="{2BE3A002-61BD-4349-B112-EEE92A9072D9}"/>
                </a:ext>
              </a:extLst>
            </p:cNvPr>
            <p:cNvSpPr/>
            <p:nvPr/>
          </p:nvSpPr>
          <p:spPr>
            <a:xfrm>
              <a:off x="3833150" y="5320275"/>
              <a:ext cx="54500" cy="75150"/>
            </a:xfrm>
            <a:custGeom>
              <a:avLst/>
              <a:gdLst/>
              <a:ahLst/>
              <a:cxnLst/>
              <a:rect l="l" t="t" r="r" b="b"/>
              <a:pathLst>
                <a:path w="2180" h="3006" extrusionOk="0">
                  <a:moveTo>
                    <a:pt x="763" y="0"/>
                  </a:moveTo>
                  <a:cubicBezTo>
                    <a:pt x="516" y="0"/>
                    <a:pt x="264" y="43"/>
                    <a:pt x="156" y="220"/>
                  </a:cubicBezTo>
                  <a:cubicBezTo>
                    <a:pt x="92" y="327"/>
                    <a:pt x="84" y="455"/>
                    <a:pt x="76" y="579"/>
                  </a:cubicBezTo>
                  <a:cubicBezTo>
                    <a:pt x="38" y="1220"/>
                    <a:pt x="1" y="1868"/>
                    <a:pt x="135" y="2497"/>
                  </a:cubicBezTo>
                  <a:cubicBezTo>
                    <a:pt x="222" y="2901"/>
                    <a:pt x="543" y="3006"/>
                    <a:pt x="903" y="3006"/>
                  </a:cubicBezTo>
                  <a:cubicBezTo>
                    <a:pt x="1051" y="3006"/>
                    <a:pt x="1206" y="2988"/>
                    <a:pt x="1355" y="2966"/>
                  </a:cubicBezTo>
                  <a:cubicBezTo>
                    <a:pt x="1436" y="2953"/>
                    <a:pt x="1518" y="2937"/>
                    <a:pt x="1584" y="2891"/>
                  </a:cubicBezTo>
                  <a:cubicBezTo>
                    <a:pt x="1622" y="2864"/>
                    <a:pt x="1655" y="2832"/>
                    <a:pt x="1685" y="2798"/>
                  </a:cubicBezTo>
                  <a:cubicBezTo>
                    <a:pt x="2179" y="2258"/>
                    <a:pt x="2055" y="1203"/>
                    <a:pt x="1999" y="538"/>
                  </a:cubicBezTo>
                  <a:cubicBezTo>
                    <a:pt x="1969" y="193"/>
                    <a:pt x="1773" y="99"/>
                    <a:pt x="1513" y="60"/>
                  </a:cubicBezTo>
                  <a:cubicBezTo>
                    <a:pt x="1416" y="45"/>
                    <a:pt x="1310" y="37"/>
                    <a:pt x="1200" y="29"/>
                  </a:cubicBezTo>
                  <a:cubicBezTo>
                    <a:pt x="1085" y="19"/>
                    <a:pt x="925" y="0"/>
                    <a:pt x="7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3;p43">
              <a:extLst>
                <a:ext uri="{FF2B5EF4-FFF2-40B4-BE49-F238E27FC236}">
                  <a16:creationId xmlns:a16="http://schemas.microsoft.com/office/drawing/2014/main" id="{B5C425D3-B115-48D8-BE54-C4E1B96DAA4A}"/>
                </a:ext>
              </a:extLst>
            </p:cNvPr>
            <p:cNvSpPr/>
            <p:nvPr/>
          </p:nvSpPr>
          <p:spPr>
            <a:xfrm>
              <a:off x="3418925" y="3702725"/>
              <a:ext cx="945600" cy="1552925"/>
            </a:xfrm>
            <a:custGeom>
              <a:avLst/>
              <a:gdLst/>
              <a:ahLst/>
              <a:cxnLst/>
              <a:rect l="l" t="t" r="r" b="b"/>
              <a:pathLst>
                <a:path w="37824" h="62117" extrusionOk="0">
                  <a:moveTo>
                    <a:pt x="20919" y="1"/>
                  </a:moveTo>
                  <a:cubicBezTo>
                    <a:pt x="19308" y="1"/>
                    <a:pt x="17126" y="2175"/>
                    <a:pt x="15675" y="2718"/>
                  </a:cubicBezTo>
                  <a:cubicBezTo>
                    <a:pt x="13873" y="3391"/>
                    <a:pt x="12268" y="3893"/>
                    <a:pt x="10911" y="4903"/>
                  </a:cubicBezTo>
                  <a:cubicBezTo>
                    <a:pt x="10252" y="5394"/>
                    <a:pt x="9652" y="6005"/>
                    <a:pt x="9116" y="6814"/>
                  </a:cubicBezTo>
                  <a:cubicBezTo>
                    <a:pt x="8081" y="8374"/>
                    <a:pt x="7490" y="10164"/>
                    <a:pt x="7016" y="11958"/>
                  </a:cubicBezTo>
                  <a:cubicBezTo>
                    <a:pt x="6180" y="15124"/>
                    <a:pt x="5673" y="18368"/>
                    <a:pt x="5506" y="21638"/>
                  </a:cubicBezTo>
                  <a:cubicBezTo>
                    <a:pt x="5843" y="21510"/>
                    <a:pt x="6206" y="21447"/>
                    <a:pt x="6569" y="21447"/>
                  </a:cubicBezTo>
                  <a:cubicBezTo>
                    <a:pt x="7205" y="21447"/>
                    <a:pt x="7842" y="21639"/>
                    <a:pt x="8352" y="22004"/>
                  </a:cubicBezTo>
                  <a:cubicBezTo>
                    <a:pt x="10934" y="23857"/>
                    <a:pt x="10203" y="30881"/>
                    <a:pt x="6394" y="30891"/>
                  </a:cubicBezTo>
                  <a:cubicBezTo>
                    <a:pt x="6392" y="30891"/>
                    <a:pt x="6389" y="30891"/>
                    <a:pt x="6386" y="30891"/>
                  </a:cubicBezTo>
                  <a:cubicBezTo>
                    <a:pt x="5902" y="30891"/>
                    <a:pt x="5390" y="30776"/>
                    <a:pt x="4911" y="30776"/>
                  </a:cubicBezTo>
                  <a:cubicBezTo>
                    <a:pt x="4599" y="30776"/>
                    <a:pt x="4302" y="30825"/>
                    <a:pt x="4036" y="30986"/>
                  </a:cubicBezTo>
                  <a:cubicBezTo>
                    <a:pt x="3613" y="31243"/>
                    <a:pt x="3404" y="31717"/>
                    <a:pt x="3230" y="32165"/>
                  </a:cubicBezTo>
                  <a:cubicBezTo>
                    <a:pt x="1787" y="35875"/>
                    <a:pt x="1065" y="39808"/>
                    <a:pt x="592" y="43744"/>
                  </a:cubicBezTo>
                  <a:cubicBezTo>
                    <a:pt x="165" y="47302"/>
                    <a:pt x="0" y="51152"/>
                    <a:pt x="1970" y="54209"/>
                  </a:cubicBezTo>
                  <a:cubicBezTo>
                    <a:pt x="3475" y="56547"/>
                    <a:pt x="6021" y="58074"/>
                    <a:pt x="8552" y="59366"/>
                  </a:cubicBezTo>
                  <a:cubicBezTo>
                    <a:pt x="10857" y="60544"/>
                    <a:pt x="13273" y="61613"/>
                    <a:pt x="15855" y="61974"/>
                  </a:cubicBezTo>
                  <a:cubicBezTo>
                    <a:pt x="16551" y="62072"/>
                    <a:pt x="17245" y="62117"/>
                    <a:pt x="17938" y="62117"/>
                  </a:cubicBezTo>
                  <a:cubicBezTo>
                    <a:pt x="22153" y="62117"/>
                    <a:pt x="26291" y="60450"/>
                    <a:pt x="30205" y="58815"/>
                  </a:cubicBezTo>
                  <a:cubicBezTo>
                    <a:pt x="33520" y="57430"/>
                    <a:pt x="35687" y="55223"/>
                    <a:pt x="36815" y="51863"/>
                  </a:cubicBezTo>
                  <a:cubicBezTo>
                    <a:pt x="37708" y="49207"/>
                    <a:pt x="37823" y="46370"/>
                    <a:pt x="37788" y="43576"/>
                  </a:cubicBezTo>
                  <a:cubicBezTo>
                    <a:pt x="37742" y="40001"/>
                    <a:pt x="37392" y="36230"/>
                    <a:pt x="35267" y="33279"/>
                  </a:cubicBezTo>
                  <a:cubicBezTo>
                    <a:pt x="34772" y="33606"/>
                    <a:pt x="34216" y="33750"/>
                    <a:pt x="33648" y="33750"/>
                  </a:cubicBezTo>
                  <a:cubicBezTo>
                    <a:pt x="32044" y="33750"/>
                    <a:pt x="30344" y="32593"/>
                    <a:pt x="29675" y="31095"/>
                  </a:cubicBezTo>
                  <a:cubicBezTo>
                    <a:pt x="28893" y="29341"/>
                    <a:pt x="28812" y="26438"/>
                    <a:pt x="29678" y="24694"/>
                  </a:cubicBezTo>
                  <a:cubicBezTo>
                    <a:pt x="30086" y="23870"/>
                    <a:pt x="31177" y="22861"/>
                    <a:pt x="32205" y="22861"/>
                  </a:cubicBezTo>
                  <a:cubicBezTo>
                    <a:pt x="32600" y="22861"/>
                    <a:pt x="32986" y="23010"/>
                    <a:pt x="33321" y="23376"/>
                  </a:cubicBezTo>
                  <a:cubicBezTo>
                    <a:pt x="32746" y="22747"/>
                    <a:pt x="33603" y="19043"/>
                    <a:pt x="33590" y="18132"/>
                  </a:cubicBezTo>
                  <a:cubicBezTo>
                    <a:pt x="33573" y="16904"/>
                    <a:pt x="33599" y="15676"/>
                    <a:pt x="33566" y="14447"/>
                  </a:cubicBezTo>
                  <a:cubicBezTo>
                    <a:pt x="33486" y="11472"/>
                    <a:pt x="32077" y="8522"/>
                    <a:pt x="29654" y="6621"/>
                  </a:cubicBezTo>
                  <a:cubicBezTo>
                    <a:pt x="27705" y="5094"/>
                    <a:pt x="25179" y="4245"/>
                    <a:pt x="23436" y="2473"/>
                  </a:cubicBezTo>
                  <a:cubicBezTo>
                    <a:pt x="22708" y="1733"/>
                    <a:pt x="22273" y="222"/>
                    <a:pt x="21209" y="26"/>
                  </a:cubicBezTo>
                  <a:cubicBezTo>
                    <a:pt x="21115" y="9"/>
                    <a:pt x="21018" y="1"/>
                    <a:pt x="20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4;p43">
              <a:extLst>
                <a:ext uri="{FF2B5EF4-FFF2-40B4-BE49-F238E27FC236}">
                  <a16:creationId xmlns:a16="http://schemas.microsoft.com/office/drawing/2014/main" id="{80A2AA91-E525-4E35-A7C4-EF47D3B435C2}"/>
                </a:ext>
              </a:extLst>
            </p:cNvPr>
            <p:cNvSpPr/>
            <p:nvPr/>
          </p:nvSpPr>
          <p:spPr>
            <a:xfrm>
              <a:off x="3831700" y="3168525"/>
              <a:ext cx="154300" cy="1081475"/>
            </a:xfrm>
            <a:custGeom>
              <a:avLst/>
              <a:gdLst/>
              <a:ahLst/>
              <a:cxnLst/>
              <a:rect l="l" t="t" r="r" b="b"/>
              <a:pathLst>
                <a:path w="6172" h="43259" extrusionOk="0">
                  <a:moveTo>
                    <a:pt x="6172" y="1"/>
                  </a:moveTo>
                  <a:lnTo>
                    <a:pt x="3395" y="269"/>
                  </a:lnTo>
                  <a:lnTo>
                    <a:pt x="1" y="42959"/>
                  </a:lnTo>
                  <a:lnTo>
                    <a:pt x="5809" y="43259"/>
                  </a:lnTo>
                  <a:cubicBezTo>
                    <a:pt x="5809" y="43259"/>
                    <a:pt x="6129" y="2296"/>
                    <a:pt x="6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5;p43">
              <a:extLst>
                <a:ext uri="{FF2B5EF4-FFF2-40B4-BE49-F238E27FC236}">
                  <a16:creationId xmlns:a16="http://schemas.microsoft.com/office/drawing/2014/main" id="{865E3BD6-0F39-4B56-B5CD-AC5E939BD04E}"/>
                </a:ext>
              </a:extLst>
            </p:cNvPr>
            <p:cNvSpPr/>
            <p:nvPr/>
          </p:nvSpPr>
          <p:spPr>
            <a:xfrm>
              <a:off x="3802950" y="4798600"/>
              <a:ext cx="162100" cy="460325"/>
            </a:xfrm>
            <a:custGeom>
              <a:avLst/>
              <a:gdLst/>
              <a:ahLst/>
              <a:cxnLst/>
              <a:rect l="l" t="t" r="r" b="b"/>
              <a:pathLst>
                <a:path w="6484" h="18413" extrusionOk="0">
                  <a:moveTo>
                    <a:pt x="1" y="1"/>
                  </a:moveTo>
                  <a:lnTo>
                    <a:pt x="1063" y="18323"/>
                  </a:lnTo>
                  <a:cubicBezTo>
                    <a:pt x="1833" y="18369"/>
                    <a:pt x="2603" y="18412"/>
                    <a:pt x="3372" y="18412"/>
                  </a:cubicBezTo>
                  <a:cubicBezTo>
                    <a:pt x="3481" y="18412"/>
                    <a:pt x="3590" y="18411"/>
                    <a:pt x="3699" y="18409"/>
                  </a:cubicBezTo>
                  <a:lnTo>
                    <a:pt x="3977" y="18392"/>
                  </a:lnTo>
                  <a:lnTo>
                    <a:pt x="6484" y="336"/>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6;p43">
              <a:extLst>
                <a:ext uri="{FF2B5EF4-FFF2-40B4-BE49-F238E27FC236}">
                  <a16:creationId xmlns:a16="http://schemas.microsoft.com/office/drawing/2014/main" id="{E45E84ED-91CC-4563-98A6-D385CEEA926F}"/>
                </a:ext>
              </a:extLst>
            </p:cNvPr>
            <p:cNvSpPr/>
            <p:nvPr/>
          </p:nvSpPr>
          <p:spPr>
            <a:xfrm>
              <a:off x="3960350" y="3168525"/>
              <a:ext cx="25625" cy="1401425"/>
            </a:xfrm>
            <a:custGeom>
              <a:avLst/>
              <a:gdLst/>
              <a:ahLst/>
              <a:cxnLst/>
              <a:rect l="l" t="t" r="r" b="b"/>
              <a:pathLst>
                <a:path w="1025" h="56057" fill="none" extrusionOk="0">
                  <a:moveTo>
                    <a:pt x="1025" y="1"/>
                  </a:moveTo>
                  <a:lnTo>
                    <a:pt x="1" y="56056"/>
                  </a:lnTo>
                </a:path>
              </a:pathLst>
            </a:custGeom>
            <a:noFill/>
            <a:ln w="75" cap="flat" cmpd="sng">
              <a:solidFill>
                <a:srgbClr val="FFFFFF"/>
              </a:solidFill>
              <a:prstDash val="solid"/>
              <a:miter lim="106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27;p43">
              <a:extLst>
                <a:ext uri="{FF2B5EF4-FFF2-40B4-BE49-F238E27FC236}">
                  <a16:creationId xmlns:a16="http://schemas.microsoft.com/office/drawing/2014/main" id="{7522DC80-BFEF-4340-BF1F-2FF1648BD592}"/>
                </a:ext>
              </a:extLst>
            </p:cNvPr>
            <p:cNvSpPr/>
            <p:nvPr/>
          </p:nvSpPr>
          <p:spPr>
            <a:xfrm>
              <a:off x="3825425" y="3175225"/>
              <a:ext cx="91175" cy="1387725"/>
            </a:xfrm>
            <a:custGeom>
              <a:avLst/>
              <a:gdLst/>
              <a:ahLst/>
              <a:cxnLst/>
              <a:rect l="l" t="t" r="r" b="b"/>
              <a:pathLst>
                <a:path w="3647" h="55509" fill="none" extrusionOk="0">
                  <a:moveTo>
                    <a:pt x="1" y="55508"/>
                  </a:moveTo>
                  <a:lnTo>
                    <a:pt x="3646" y="1"/>
                  </a:lnTo>
                </a:path>
              </a:pathLst>
            </a:custGeom>
            <a:noFill/>
            <a:ln w="75" cap="flat" cmpd="sng">
              <a:solidFill>
                <a:srgbClr val="FFFFFF"/>
              </a:solidFill>
              <a:prstDash val="solid"/>
              <a:miter lim="106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28;p43">
              <a:extLst>
                <a:ext uri="{FF2B5EF4-FFF2-40B4-BE49-F238E27FC236}">
                  <a16:creationId xmlns:a16="http://schemas.microsoft.com/office/drawing/2014/main" id="{C58C39D0-B811-402C-8871-FF780CA6A4A9}"/>
                </a:ext>
              </a:extLst>
            </p:cNvPr>
            <p:cNvSpPr/>
            <p:nvPr/>
          </p:nvSpPr>
          <p:spPr>
            <a:xfrm>
              <a:off x="3824975" y="4571525"/>
              <a:ext cx="9150" cy="258000"/>
            </a:xfrm>
            <a:custGeom>
              <a:avLst/>
              <a:gdLst/>
              <a:ahLst/>
              <a:cxnLst/>
              <a:rect l="l" t="t" r="r" b="b"/>
              <a:pathLst>
                <a:path w="366" h="10320" fill="none" extrusionOk="0">
                  <a:moveTo>
                    <a:pt x="366" y="10320"/>
                  </a:moveTo>
                  <a:cubicBezTo>
                    <a:pt x="246" y="6879"/>
                    <a:pt x="125" y="3440"/>
                    <a:pt x="1" y="0"/>
                  </a:cubicBezTo>
                </a:path>
              </a:pathLst>
            </a:custGeom>
            <a:noFill/>
            <a:ln w="150" cap="flat" cmpd="sng">
              <a:solidFill>
                <a:srgbClr val="FFFFFF"/>
              </a:solidFill>
              <a:prstDash val="solid"/>
              <a:miter lim="106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29;p43">
              <a:extLst>
                <a:ext uri="{FF2B5EF4-FFF2-40B4-BE49-F238E27FC236}">
                  <a16:creationId xmlns:a16="http://schemas.microsoft.com/office/drawing/2014/main" id="{59B81883-4840-473B-B321-CF8894EAEE55}"/>
                </a:ext>
              </a:extLst>
            </p:cNvPr>
            <p:cNvSpPr/>
            <p:nvPr/>
          </p:nvSpPr>
          <p:spPr>
            <a:xfrm>
              <a:off x="3934850" y="4578975"/>
              <a:ext cx="34400" cy="264375"/>
            </a:xfrm>
            <a:custGeom>
              <a:avLst/>
              <a:gdLst/>
              <a:ahLst/>
              <a:cxnLst/>
              <a:rect l="l" t="t" r="r" b="b"/>
              <a:pathLst>
                <a:path w="1376" h="10575" fill="none" extrusionOk="0">
                  <a:moveTo>
                    <a:pt x="1" y="10575"/>
                  </a:moveTo>
                  <a:cubicBezTo>
                    <a:pt x="442" y="7048"/>
                    <a:pt x="889" y="3522"/>
                    <a:pt x="1375" y="0"/>
                  </a:cubicBezTo>
                </a:path>
              </a:pathLst>
            </a:custGeom>
            <a:noFill/>
            <a:ln w="150" cap="flat" cmpd="sng">
              <a:solidFill>
                <a:srgbClr val="FFFFFF"/>
              </a:solidFill>
              <a:prstDash val="solid"/>
              <a:miter lim="106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0;p43">
              <a:extLst>
                <a:ext uri="{FF2B5EF4-FFF2-40B4-BE49-F238E27FC236}">
                  <a16:creationId xmlns:a16="http://schemas.microsoft.com/office/drawing/2014/main" id="{E4748830-16B5-4A65-A773-3EE6CBC78F6E}"/>
                </a:ext>
              </a:extLst>
            </p:cNvPr>
            <p:cNvSpPr/>
            <p:nvPr/>
          </p:nvSpPr>
          <p:spPr>
            <a:xfrm>
              <a:off x="3864900" y="4573750"/>
              <a:ext cx="3500" cy="261775"/>
            </a:xfrm>
            <a:custGeom>
              <a:avLst/>
              <a:gdLst/>
              <a:ahLst/>
              <a:cxnLst/>
              <a:rect l="l" t="t" r="r" b="b"/>
              <a:pathLst>
                <a:path w="140" h="10471" fill="none" extrusionOk="0">
                  <a:moveTo>
                    <a:pt x="34" y="10471"/>
                  </a:moveTo>
                  <a:cubicBezTo>
                    <a:pt x="2" y="6981"/>
                    <a:pt x="0" y="3488"/>
                    <a:pt x="139" y="1"/>
                  </a:cubicBezTo>
                </a:path>
              </a:pathLst>
            </a:custGeom>
            <a:noFill/>
            <a:ln w="150" cap="flat" cmpd="sng">
              <a:solidFill>
                <a:srgbClr val="FFFFFF"/>
              </a:solidFill>
              <a:prstDash val="solid"/>
              <a:miter lim="106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1;p43">
              <a:extLst>
                <a:ext uri="{FF2B5EF4-FFF2-40B4-BE49-F238E27FC236}">
                  <a16:creationId xmlns:a16="http://schemas.microsoft.com/office/drawing/2014/main" id="{1FF766C0-9C5D-4094-9B50-4F4707043E7C}"/>
                </a:ext>
              </a:extLst>
            </p:cNvPr>
            <p:cNvSpPr/>
            <p:nvPr/>
          </p:nvSpPr>
          <p:spPr>
            <a:xfrm>
              <a:off x="3899575" y="4576500"/>
              <a:ext cx="22225" cy="266850"/>
            </a:xfrm>
            <a:custGeom>
              <a:avLst/>
              <a:gdLst/>
              <a:ahLst/>
              <a:cxnLst/>
              <a:rect l="l" t="t" r="r" b="b"/>
              <a:pathLst>
                <a:path w="889" h="10674" fill="none" extrusionOk="0">
                  <a:moveTo>
                    <a:pt x="888" y="1"/>
                  </a:moveTo>
                  <a:cubicBezTo>
                    <a:pt x="629" y="3562"/>
                    <a:pt x="318" y="7118"/>
                    <a:pt x="1" y="10674"/>
                  </a:cubicBezTo>
                </a:path>
              </a:pathLst>
            </a:custGeom>
            <a:noFill/>
            <a:ln w="150" cap="flat" cmpd="sng">
              <a:solidFill>
                <a:srgbClr val="FFFFFF"/>
              </a:solidFill>
              <a:prstDash val="solid"/>
              <a:miter lim="106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2;p43">
              <a:extLst>
                <a:ext uri="{FF2B5EF4-FFF2-40B4-BE49-F238E27FC236}">
                  <a16:creationId xmlns:a16="http://schemas.microsoft.com/office/drawing/2014/main" id="{6621B281-A6BD-4B1B-A50B-52014130B265}"/>
                </a:ext>
              </a:extLst>
            </p:cNvPr>
            <p:cNvSpPr/>
            <p:nvPr/>
          </p:nvSpPr>
          <p:spPr>
            <a:xfrm>
              <a:off x="3633225" y="4295725"/>
              <a:ext cx="169275" cy="287600"/>
            </a:xfrm>
            <a:custGeom>
              <a:avLst/>
              <a:gdLst/>
              <a:ahLst/>
              <a:cxnLst/>
              <a:rect l="l" t="t" r="r" b="b"/>
              <a:pathLst>
                <a:path w="6771" h="11504" extrusionOk="0">
                  <a:moveTo>
                    <a:pt x="5570" y="0"/>
                  </a:moveTo>
                  <a:cubicBezTo>
                    <a:pt x="5442" y="0"/>
                    <a:pt x="5310" y="21"/>
                    <a:pt x="5177" y="65"/>
                  </a:cubicBezTo>
                  <a:cubicBezTo>
                    <a:pt x="4481" y="293"/>
                    <a:pt x="4221" y="995"/>
                    <a:pt x="4078" y="1618"/>
                  </a:cubicBezTo>
                  <a:cubicBezTo>
                    <a:pt x="3775" y="2939"/>
                    <a:pt x="3885" y="4336"/>
                    <a:pt x="3841" y="5678"/>
                  </a:cubicBezTo>
                  <a:cubicBezTo>
                    <a:pt x="3812" y="6533"/>
                    <a:pt x="3759" y="7398"/>
                    <a:pt x="3543" y="8230"/>
                  </a:cubicBezTo>
                  <a:cubicBezTo>
                    <a:pt x="3472" y="8508"/>
                    <a:pt x="3385" y="8783"/>
                    <a:pt x="3280" y="9051"/>
                  </a:cubicBezTo>
                  <a:cubicBezTo>
                    <a:pt x="3165" y="9366"/>
                    <a:pt x="3011" y="9665"/>
                    <a:pt x="2822" y="9943"/>
                  </a:cubicBezTo>
                  <a:cubicBezTo>
                    <a:pt x="2614" y="10329"/>
                    <a:pt x="2277" y="10529"/>
                    <a:pt x="1818" y="10554"/>
                  </a:cubicBezTo>
                  <a:cubicBezTo>
                    <a:pt x="1638" y="10461"/>
                    <a:pt x="1442" y="10290"/>
                    <a:pt x="1231" y="10041"/>
                  </a:cubicBezTo>
                  <a:cubicBezTo>
                    <a:pt x="1194" y="9883"/>
                    <a:pt x="1169" y="9724"/>
                    <a:pt x="1154" y="9563"/>
                  </a:cubicBezTo>
                  <a:cubicBezTo>
                    <a:pt x="1140" y="9417"/>
                    <a:pt x="1007" y="9348"/>
                    <a:pt x="873" y="9348"/>
                  </a:cubicBezTo>
                  <a:cubicBezTo>
                    <a:pt x="797" y="9348"/>
                    <a:pt x="721" y="9370"/>
                    <a:pt x="667" y="9412"/>
                  </a:cubicBezTo>
                  <a:cubicBezTo>
                    <a:pt x="135" y="9823"/>
                    <a:pt x="0" y="10543"/>
                    <a:pt x="506" y="11051"/>
                  </a:cubicBezTo>
                  <a:cubicBezTo>
                    <a:pt x="520" y="11066"/>
                    <a:pt x="536" y="11077"/>
                    <a:pt x="550" y="11090"/>
                  </a:cubicBezTo>
                  <a:cubicBezTo>
                    <a:pt x="786" y="11349"/>
                    <a:pt x="1115" y="11504"/>
                    <a:pt x="1513" y="11504"/>
                  </a:cubicBezTo>
                  <a:cubicBezTo>
                    <a:pt x="1575" y="11504"/>
                    <a:pt x="1638" y="11500"/>
                    <a:pt x="1703" y="11493"/>
                  </a:cubicBezTo>
                  <a:cubicBezTo>
                    <a:pt x="2112" y="11446"/>
                    <a:pt x="2458" y="11244"/>
                    <a:pt x="2750" y="10970"/>
                  </a:cubicBezTo>
                  <a:cubicBezTo>
                    <a:pt x="2873" y="10877"/>
                    <a:pt x="2987" y="10775"/>
                    <a:pt x="3092" y="10662"/>
                  </a:cubicBezTo>
                  <a:cubicBezTo>
                    <a:pt x="4043" y="9630"/>
                    <a:pt x="4303" y="8129"/>
                    <a:pt x="4385" y="6805"/>
                  </a:cubicBezTo>
                  <a:cubicBezTo>
                    <a:pt x="4389" y="6739"/>
                    <a:pt x="4391" y="6639"/>
                    <a:pt x="4392" y="6519"/>
                  </a:cubicBezTo>
                  <a:cubicBezTo>
                    <a:pt x="4405" y="6329"/>
                    <a:pt x="4415" y="6137"/>
                    <a:pt x="4423" y="5948"/>
                  </a:cubicBezTo>
                  <a:cubicBezTo>
                    <a:pt x="4455" y="5148"/>
                    <a:pt x="4439" y="4347"/>
                    <a:pt x="4468" y="3547"/>
                  </a:cubicBezTo>
                  <a:cubicBezTo>
                    <a:pt x="4470" y="3507"/>
                    <a:pt x="4472" y="3466"/>
                    <a:pt x="4473" y="3425"/>
                  </a:cubicBezTo>
                  <a:cubicBezTo>
                    <a:pt x="4573" y="2277"/>
                    <a:pt x="4793" y="1196"/>
                    <a:pt x="5273" y="807"/>
                  </a:cubicBezTo>
                  <a:cubicBezTo>
                    <a:pt x="5308" y="909"/>
                    <a:pt x="5424" y="976"/>
                    <a:pt x="5537" y="976"/>
                  </a:cubicBezTo>
                  <a:cubicBezTo>
                    <a:pt x="5541" y="976"/>
                    <a:pt x="5545" y="976"/>
                    <a:pt x="5550" y="976"/>
                  </a:cubicBezTo>
                  <a:cubicBezTo>
                    <a:pt x="5615" y="1302"/>
                    <a:pt x="5803" y="1582"/>
                    <a:pt x="6222" y="1582"/>
                  </a:cubicBezTo>
                  <a:cubicBezTo>
                    <a:pt x="6444" y="1582"/>
                    <a:pt x="6660" y="1470"/>
                    <a:pt x="6732" y="1261"/>
                  </a:cubicBezTo>
                  <a:cubicBezTo>
                    <a:pt x="6770" y="1152"/>
                    <a:pt x="6761" y="1037"/>
                    <a:pt x="6728" y="928"/>
                  </a:cubicBezTo>
                  <a:cubicBezTo>
                    <a:pt x="6699" y="833"/>
                    <a:pt x="6610" y="712"/>
                    <a:pt x="6649" y="615"/>
                  </a:cubicBezTo>
                  <a:cubicBezTo>
                    <a:pt x="6702" y="477"/>
                    <a:pt x="6564" y="358"/>
                    <a:pt x="6437" y="358"/>
                  </a:cubicBezTo>
                  <a:cubicBezTo>
                    <a:pt x="6422" y="358"/>
                    <a:pt x="6407" y="359"/>
                    <a:pt x="6393" y="363"/>
                  </a:cubicBezTo>
                  <a:cubicBezTo>
                    <a:pt x="6185" y="132"/>
                    <a:pt x="5892" y="0"/>
                    <a:pt x="5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3;p43">
              <a:extLst>
                <a:ext uri="{FF2B5EF4-FFF2-40B4-BE49-F238E27FC236}">
                  <a16:creationId xmlns:a16="http://schemas.microsoft.com/office/drawing/2014/main" id="{2666C366-FA12-440A-9E63-AB55F0898F29}"/>
                </a:ext>
              </a:extLst>
            </p:cNvPr>
            <p:cNvSpPr/>
            <p:nvPr/>
          </p:nvSpPr>
          <p:spPr>
            <a:xfrm>
              <a:off x="3992175" y="4306125"/>
              <a:ext cx="151525" cy="297100"/>
            </a:xfrm>
            <a:custGeom>
              <a:avLst/>
              <a:gdLst/>
              <a:ahLst/>
              <a:cxnLst/>
              <a:rect l="l" t="t" r="r" b="b"/>
              <a:pathLst>
                <a:path w="6061" h="11884" extrusionOk="0">
                  <a:moveTo>
                    <a:pt x="1244" y="1"/>
                  </a:moveTo>
                  <a:cubicBezTo>
                    <a:pt x="956" y="1"/>
                    <a:pt x="687" y="99"/>
                    <a:pt x="476" y="280"/>
                  </a:cubicBezTo>
                  <a:cubicBezTo>
                    <a:pt x="455" y="273"/>
                    <a:pt x="432" y="269"/>
                    <a:pt x="408" y="269"/>
                  </a:cubicBezTo>
                  <a:cubicBezTo>
                    <a:pt x="281" y="269"/>
                    <a:pt x="144" y="369"/>
                    <a:pt x="183" y="503"/>
                  </a:cubicBezTo>
                  <a:cubicBezTo>
                    <a:pt x="213" y="606"/>
                    <a:pt x="109" y="716"/>
                    <a:pt x="68" y="806"/>
                  </a:cubicBezTo>
                  <a:cubicBezTo>
                    <a:pt x="22" y="911"/>
                    <a:pt x="1" y="1025"/>
                    <a:pt x="25" y="1137"/>
                  </a:cubicBezTo>
                  <a:cubicBezTo>
                    <a:pt x="78" y="1353"/>
                    <a:pt x="292" y="1488"/>
                    <a:pt x="523" y="1511"/>
                  </a:cubicBezTo>
                  <a:cubicBezTo>
                    <a:pt x="556" y="1515"/>
                    <a:pt x="587" y="1516"/>
                    <a:pt x="617" y="1516"/>
                  </a:cubicBezTo>
                  <a:cubicBezTo>
                    <a:pt x="993" y="1516"/>
                    <a:pt x="1194" y="1273"/>
                    <a:pt x="1289" y="978"/>
                  </a:cubicBezTo>
                  <a:cubicBezTo>
                    <a:pt x="1304" y="981"/>
                    <a:pt x="1320" y="982"/>
                    <a:pt x="1335" y="982"/>
                  </a:cubicBezTo>
                  <a:cubicBezTo>
                    <a:pt x="1442" y="982"/>
                    <a:pt x="1551" y="928"/>
                    <a:pt x="1594" y="839"/>
                  </a:cubicBezTo>
                  <a:cubicBezTo>
                    <a:pt x="2054" y="1277"/>
                    <a:pt x="2169" y="2376"/>
                    <a:pt x="2152" y="3528"/>
                  </a:cubicBezTo>
                  <a:cubicBezTo>
                    <a:pt x="2149" y="3568"/>
                    <a:pt x="2146" y="3611"/>
                    <a:pt x="2144" y="3651"/>
                  </a:cubicBezTo>
                  <a:cubicBezTo>
                    <a:pt x="2090" y="4449"/>
                    <a:pt x="1988" y="5244"/>
                    <a:pt x="1937" y="6043"/>
                  </a:cubicBezTo>
                  <a:cubicBezTo>
                    <a:pt x="1925" y="6232"/>
                    <a:pt x="1917" y="6422"/>
                    <a:pt x="1910" y="6613"/>
                  </a:cubicBezTo>
                  <a:cubicBezTo>
                    <a:pt x="1899" y="6734"/>
                    <a:pt x="1890" y="6832"/>
                    <a:pt x="1887" y="6898"/>
                  </a:cubicBezTo>
                  <a:cubicBezTo>
                    <a:pt x="1832" y="8225"/>
                    <a:pt x="1946" y="9745"/>
                    <a:pt x="2827" y="10870"/>
                  </a:cubicBezTo>
                  <a:cubicBezTo>
                    <a:pt x="2925" y="10994"/>
                    <a:pt x="3033" y="11110"/>
                    <a:pt x="3151" y="11214"/>
                  </a:cubicBezTo>
                  <a:cubicBezTo>
                    <a:pt x="3426" y="11517"/>
                    <a:pt x="3766" y="11755"/>
                    <a:pt x="4187" y="11844"/>
                  </a:cubicBezTo>
                  <a:cubicBezTo>
                    <a:pt x="4311" y="11871"/>
                    <a:pt x="4430" y="11884"/>
                    <a:pt x="4545" y="11884"/>
                  </a:cubicBezTo>
                  <a:cubicBezTo>
                    <a:pt x="4892" y="11884"/>
                    <a:pt x="5194" y="11767"/>
                    <a:pt x="5431" y="11566"/>
                  </a:cubicBezTo>
                  <a:cubicBezTo>
                    <a:pt x="5447" y="11554"/>
                    <a:pt x="5464" y="11545"/>
                    <a:pt x="5481" y="11533"/>
                  </a:cubicBezTo>
                  <a:cubicBezTo>
                    <a:pt x="6061" y="11080"/>
                    <a:pt x="5997" y="10349"/>
                    <a:pt x="5486" y="9885"/>
                  </a:cubicBezTo>
                  <a:cubicBezTo>
                    <a:pt x="5424" y="9828"/>
                    <a:pt x="5328" y="9797"/>
                    <a:pt x="5235" y="9797"/>
                  </a:cubicBezTo>
                  <a:cubicBezTo>
                    <a:pt x="5110" y="9797"/>
                    <a:pt x="4990" y="9853"/>
                    <a:pt x="4964" y="9982"/>
                  </a:cubicBezTo>
                  <a:cubicBezTo>
                    <a:pt x="4931" y="10141"/>
                    <a:pt x="4887" y="10298"/>
                    <a:pt x="4831" y="10451"/>
                  </a:cubicBezTo>
                  <a:cubicBezTo>
                    <a:pt x="4586" y="10676"/>
                    <a:pt x="4364" y="10825"/>
                    <a:pt x="4166" y="10898"/>
                  </a:cubicBezTo>
                  <a:cubicBezTo>
                    <a:pt x="3691" y="10826"/>
                    <a:pt x="3361" y="10591"/>
                    <a:pt x="3186" y="10185"/>
                  </a:cubicBezTo>
                  <a:cubicBezTo>
                    <a:pt x="3018" y="9891"/>
                    <a:pt x="2890" y="9576"/>
                    <a:pt x="2802" y="9250"/>
                  </a:cubicBezTo>
                  <a:cubicBezTo>
                    <a:pt x="2721" y="8973"/>
                    <a:pt x="2659" y="8691"/>
                    <a:pt x="2615" y="8405"/>
                  </a:cubicBezTo>
                  <a:cubicBezTo>
                    <a:pt x="2479" y="7554"/>
                    <a:pt x="2514" y="6689"/>
                    <a:pt x="2575" y="5836"/>
                  </a:cubicBezTo>
                  <a:cubicBezTo>
                    <a:pt x="2671" y="4496"/>
                    <a:pt x="2933" y="3119"/>
                    <a:pt x="2756" y="1773"/>
                  </a:cubicBezTo>
                  <a:cubicBezTo>
                    <a:pt x="2673" y="1137"/>
                    <a:pt x="2476" y="413"/>
                    <a:pt x="1775" y="112"/>
                  </a:cubicBezTo>
                  <a:cubicBezTo>
                    <a:pt x="1597" y="37"/>
                    <a:pt x="1418" y="1"/>
                    <a:pt x="12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34;p43">
              <a:extLst>
                <a:ext uri="{FF2B5EF4-FFF2-40B4-BE49-F238E27FC236}">
                  <a16:creationId xmlns:a16="http://schemas.microsoft.com/office/drawing/2014/main" id="{5C35740A-7D93-454F-AEC0-56C47BCDC5A8}"/>
                </a:ext>
              </a:extLst>
            </p:cNvPr>
            <p:cNvSpPr/>
            <p:nvPr/>
          </p:nvSpPr>
          <p:spPr>
            <a:xfrm>
              <a:off x="3891075" y="2949150"/>
              <a:ext cx="133325" cy="258475"/>
            </a:xfrm>
            <a:custGeom>
              <a:avLst/>
              <a:gdLst/>
              <a:ahLst/>
              <a:cxnLst/>
              <a:rect l="l" t="t" r="r" b="b"/>
              <a:pathLst>
                <a:path w="5333" h="10339" extrusionOk="0">
                  <a:moveTo>
                    <a:pt x="2863" y="1"/>
                  </a:moveTo>
                  <a:cubicBezTo>
                    <a:pt x="2691" y="1"/>
                    <a:pt x="2518" y="13"/>
                    <a:pt x="2379" y="13"/>
                  </a:cubicBezTo>
                  <a:cubicBezTo>
                    <a:pt x="2349" y="13"/>
                    <a:pt x="2321" y="13"/>
                    <a:pt x="2294" y="11"/>
                  </a:cubicBezTo>
                  <a:cubicBezTo>
                    <a:pt x="2232" y="23"/>
                    <a:pt x="2170" y="40"/>
                    <a:pt x="2111" y="61"/>
                  </a:cubicBezTo>
                  <a:cubicBezTo>
                    <a:pt x="1676" y="382"/>
                    <a:pt x="1500" y="1338"/>
                    <a:pt x="1415" y="2231"/>
                  </a:cubicBezTo>
                  <a:cubicBezTo>
                    <a:pt x="1387" y="2254"/>
                    <a:pt x="1363" y="2281"/>
                    <a:pt x="1339" y="2309"/>
                  </a:cubicBezTo>
                  <a:cubicBezTo>
                    <a:pt x="1200" y="2326"/>
                    <a:pt x="1065" y="2409"/>
                    <a:pt x="965" y="2539"/>
                  </a:cubicBezTo>
                  <a:cubicBezTo>
                    <a:pt x="876" y="2630"/>
                    <a:pt x="818" y="2761"/>
                    <a:pt x="772" y="2892"/>
                  </a:cubicBezTo>
                  <a:cubicBezTo>
                    <a:pt x="761" y="2891"/>
                    <a:pt x="750" y="2891"/>
                    <a:pt x="740" y="2891"/>
                  </a:cubicBezTo>
                  <a:cubicBezTo>
                    <a:pt x="297" y="2891"/>
                    <a:pt x="96" y="3334"/>
                    <a:pt x="31" y="3701"/>
                  </a:cubicBezTo>
                  <a:cubicBezTo>
                    <a:pt x="0" y="3875"/>
                    <a:pt x="14" y="4069"/>
                    <a:pt x="146" y="4205"/>
                  </a:cubicBezTo>
                  <a:cubicBezTo>
                    <a:pt x="232" y="4296"/>
                    <a:pt x="352" y="4348"/>
                    <a:pt x="477" y="4348"/>
                  </a:cubicBezTo>
                  <a:cubicBezTo>
                    <a:pt x="480" y="4348"/>
                    <a:pt x="482" y="4347"/>
                    <a:pt x="485" y="4347"/>
                  </a:cubicBezTo>
                  <a:cubicBezTo>
                    <a:pt x="492" y="4445"/>
                    <a:pt x="512" y="4540"/>
                    <a:pt x="543" y="4633"/>
                  </a:cubicBezTo>
                  <a:cubicBezTo>
                    <a:pt x="595" y="4783"/>
                    <a:pt x="686" y="4926"/>
                    <a:pt x="810" y="5019"/>
                  </a:cubicBezTo>
                  <a:cubicBezTo>
                    <a:pt x="848" y="5071"/>
                    <a:pt x="892" y="5116"/>
                    <a:pt x="941" y="5158"/>
                  </a:cubicBezTo>
                  <a:cubicBezTo>
                    <a:pt x="1001" y="5208"/>
                    <a:pt x="1068" y="5249"/>
                    <a:pt x="1141" y="5278"/>
                  </a:cubicBezTo>
                  <a:cubicBezTo>
                    <a:pt x="1047" y="5983"/>
                    <a:pt x="930" y="6694"/>
                    <a:pt x="783" y="7399"/>
                  </a:cubicBezTo>
                  <a:cubicBezTo>
                    <a:pt x="750" y="7829"/>
                    <a:pt x="717" y="8260"/>
                    <a:pt x="649" y="8684"/>
                  </a:cubicBezTo>
                  <a:cubicBezTo>
                    <a:pt x="574" y="9165"/>
                    <a:pt x="504" y="9648"/>
                    <a:pt x="450" y="10132"/>
                  </a:cubicBezTo>
                  <a:lnTo>
                    <a:pt x="4439" y="10338"/>
                  </a:lnTo>
                  <a:cubicBezTo>
                    <a:pt x="4193" y="8749"/>
                    <a:pt x="4133" y="7139"/>
                    <a:pt x="4020" y="5538"/>
                  </a:cubicBezTo>
                  <a:cubicBezTo>
                    <a:pt x="4015" y="5467"/>
                    <a:pt x="4095" y="5409"/>
                    <a:pt x="4164" y="5409"/>
                  </a:cubicBezTo>
                  <a:cubicBezTo>
                    <a:pt x="4166" y="5409"/>
                    <a:pt x="4168" y="5409"/>
                    <a:pt x="4170" y="5409"/>
                  </a:cubicBezTo>
                  <a:lnTo>
                    <a:pt x="4279" y="5415"/>
                  </a:lnTo>
                  <a:cubicBezTo>
                    <a:pt x="4290" y="5412"/>
                    <a:pt x="4303" y="5408"/>
                    <a:pt x="4315" y="5404"/>
                  </a:cubicBezTo>
                  <a:cubicBezTo>
                    <a:pt x="4652" y="5255"/>
                    <a:pt x="4790" y="4830"/>
                    <a:pt x="4831" y="4367"/>
                  </a:cubicBezTo>
                  <a:cubicBezTo>
                    <a:pt x="5100" y="4272"/>
                    <a:pt x="5311" y="4012"/>
                    <a:pt x="5321" y="3741"/>
                  </a:cubicBezTo>
                  <a:cubicBezTo>
                    <a:pt x="5333" y="3412"/>
                    <a:pt x="5066" y="3178"/>
                    <a:pt x="4758" y="3098"/>
                  </a:cubicBezTo>
                  <a:cubicBezTo>
                    <a:pt x="4755" y="3076"/>
                    <a:pt x="4751" y="3054"/>
                    <a:pt x="4746" y="3035"/>
                  </a:cubicBezTo>
                  <a:cubicBezTo>
                    <a:pt x="4689" y="2746"/>
                    <a:pt x="4564" y="2318"/>
                    <a:pt x="4216" y="2236"/>
                  </a:cubicBezTo>
                  <a:cubicBezTo>
                    <a:pt x="4178" y="2226"/>
                    <a:pt x="4139" y="2221"/>
                    <a:pt x="4101" y="2221"/>
                  </a:cubicBezTo>
                  <a:cubicBezTo>
                    <a:pt x="4006" y="2221"/>
                    <a:pt x="3913" y="2251"/>
                    <a:pt x="3834" y="2309"/>
                  </a:cubicBezTo>
                  <a:cubicBezTo>
                    <a:pt x="3808" y="1987"/>
                    <a:pt x="3781" y="1666"/>
                    <a:pt x="3748" y="1344"/>
                  </a:cubicBezTo>
                  <a:cubicBezTo>
                    <a:pt x="3708" y="961"/>
                    <a:pt x="3862" y="470"/>
                    <a:pt x="3527" y="165"/>
                  </a:cubicBezTo>
                  <a:cubicBezTo>
                    <a:pt x="3377" y="28"/>
                    <a:pt x="3120" y="1"/>
                    <a:pt x="28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35;p43">
              <a:extLst>
                <a:ext uri="{FF2B5EF4-FFF2-40B4-BE49-F238E27FC236}">
                  <a16:creationId xmlns:a16="http://schemas.microsoft.com/office/drawing/2014/main" id="{B5DB19D1-3FF5-48DA-8440-E6CA99918FDB}"/>
                </a:ext>
              </a:extLst>
            </p:cNvPr>
            <p:cNvSpPr/>
            <p:nvPr/>
          </p:nvSpPr>
          <p:spPr>
            <a:xfrm>
              <a:off x="3769400" y="4546900"/>
              <a:ext cx="232600" cy="44625"/>
            </a:xfrm>
            <a:custGeom>
              <a:avLst/>
              <a:gdLst/>
              <a:ahLst/>
              <a:cxnLst/>
              <a:rect l="l" t="t" r="r" b="b"/>
              <a:pathLst>
                <a:path w="9304" h="1785" extrusionOk="0">
                  <a:moveTo>
                    <a:pt x="67" y="1"/>
                  </a:moveTo>
                  <a:lnTo>
                    <a:pt x="0" y="1307"/>
                  </a:lnTo>
                  <a:lnTo>
                    <a:pt x="9223" y="1784"/>
                  </a:lnTo>
                  <a:lnTo>
                    <a:pt x="9304" y="226"/>
                  </a:lnTo>
                  <a:lnTo>
                    <a:pt x="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36;p43">
              <a:extLst>
                <a:ext uri="{FF2B5EF4-FFF2-40B4-BE49-F238E27FC236}">
                  <a16:creationId xmlns:a16="http://schemas.microsoft.com/office/drawing/2014/main" id="{77890CD0-55A4-4F88-88C9-F6ABBB681822}"/>
                </a:ext>
              </a:extLst>
            </p:cNvPr>
            <p:cNvSpPr/>
            <p:nvPr/>
          </p:nvSpPr>
          <p:spPr>
            <a:xfrm>
              <a:off x="4030400" y="2860125"/>
              <a:ext cx="242750" cy="463800"/>
            </a:xfrm>
            <a:custGeom>
              <a:avLst/>
              <a:gdLst/>
              <a:ahLst/>
              <a:cxnLst/>
              <a:rect l="l" t="t" r="r" b="b"/>
              <a:pathLst>
                <a:path w="9710" h="18552" extrusionOk="0">
                  <a:moveTo>
                    <a:pt x="4649" y="0"/>
                  </a:moveTo>
                  <a:cubicBezTo>
                    <a:pt x="2920" y="0"/>
                    <a:pt x="1538" y="1288"/>
                    <a:pt x="891" y="2858"/>
                  </a:cubicBezTo>
                  <a:cubicBezTo>
                    <a:pt x="159" y="4632"/>
                    <a:pt x="0" y="7262"/>
                    <a:pt x="555" y="9115"/>
                  </a:cubicBezTo>
                  <a:cubicBezTo>
                    <a:pt x="765" y="9812"/>
                    <a:pt x="1190" y="10475"/>
                    <a:pt x="1836" y="10810"/>
                  </a:cubicBezTo>
                  <a:lnTo>
                    <a:pt x="2557" y="16662"/>
                  </a:lnTo>
                  <a:cubicBezTo>
                    <a:pt x="2602" y="17033"/>
                    <a:pt x="2677" y="17349"/>
                    <a:pt x="2809" y="17610"/>
                  </a:cubicBezTo>
                  <a:cubicBezTo>
                    <a:pt x="3013" y="18013"/>
                    <a:pt x="3354" y="18284"/>
                    <a:pt x="3933" y="18421"/>
                  </a:cubicBezTo>
                  <a:cubicBezTo>
                    <a:pt x="4304" y="18508"/>
                    <a:pt x="4686" y="18552"/>
                    <a:pt x="5068" y="18552"/>
                  </a:cubicBezTo>
                  <a:cubicBezTo>
                    <a:pt x="5743" y="18552"/>
                    <a:pt x="6417" y="18416"/>
                    <a:pt x="7037" y="18150"/>
                  </a:cubicBezTo>
                  <a:cubicBezTo>
                    <a:pt x="7828" y="17806"/>
                    <a:pt x="8517" y="17264"/>
                    <a:pt x="9036" y="16576"/>
                  </a:cubicBezTo>
                  <a:cubicBezTo>
                    <a:pt x="9710" y="15684"/>
                    <a:pt x="9464" y="15136"/>
                    <a:pt x="9213" y="14099"/>
                  </a:cubicBezTo>
                  <a:cubicBezTo>
                    <a:pt x="8697" y="11967"/>
                    <a:pt x="8554" y="9993"/>
                    <a:pt x="8882" y="7826"/>
                  </a:cubicBezTo>
                  <a:cubicBezTo>
                    <a:pt x="9052" y="6703"/>
                    <a:pt x="9180" y="5538"/>
                    <a:pt x="9072" y="4417"/>
                  </a:cubicBezTo>
                  <a:cubicBezTo>
                    <a:pt x="9012" y="3789"/>
                    <a:pt x="8879" y="3176"/>
                    <a:pt x="8636" y="2590"/>
                  </a:cubicBezTo>
                  <a:cubicBezTo>
                    <a:pt x="7940" y="900"/>
                    <a:pt x="6480" y="36"/>
                    <a:pt x="4719" y="1"/>
                  </a:cubicBezTo>
                  <a:cubicBezTo>
                    <a:pt x="4695" y="0"/>
                    <a:pt x="4672" y="0"/>
                    <a:pt x="46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37;p43">
              <a:extLst>
                <a:ext uri="{FF2B5EF4-FFF2-40B4-BE49-F238E27FC236}">
                  <a16:creationId xmlns:a16="http://schemas.microsoft.com/office/drawing/2014/main" id="{45939555-CB15-4788-AC34-32CC171100B5}"/>
                </a:ext>
              </a:extLst>
            </p:cNvPr>
            <p:cNvSpPr/>
            <p:nvPr/>
          </p:nvSpPr>
          <p:spPr>
            <a:xfrm>
              <a:off x="4007275" y="2808225"/>
              <a:ext cx="301625" cy="244575"/>
            </a:xfrm>
            <a:custGeom>
              <a:avLst/>
              <a:gdLst/>
              <a:ahLst/>
              <a:cxnLst/>
              <a:rect l="l" t="t" r="r" b="b"/>
              <a:pathLst>
                <a:path w="12065" h="9783" extrusionOk="0">
                  <a:moveTo>
                    <a:pt x="2484" y="0"/>
                  </a:moveTo>
                  <a:cubicBezTo>
                    <a:pt x="2439" y="0"/>
                    <a:pt x="2393" y="1"/>
                    <a:pt x="2348" y="3"/>
                  </a:cubicBezTo>
                  <a:cubicBezTo>
                    <a:pt x="1587" y="26"/>
                    <a:pt x="786" y="305"/>
                    <a:pt x="355" y="932"/>
                  </a:cubicBezTo>
                  <a:cubicBezTo>
                    <a:pt x="76" y="1338"/>
                    <a:pt x="0" y="1933"/>
                    <a:pt x="325" y="2303"/>
                  </a:cubicBezTo>
                  <a:cubicBezTo>
                    <a:pt x="466" y="2464"/>
                    <a:pt x="668" y="2567"/>
                    <a:pt x="800" y="2736"/>
                  </a:cubicBezTo>
                  <a:cubicBezTo>
                    <a:pt x="1217" y="3264"/>
                    <a:pt x="789" y="4164"/>
                    <a:pt x="1247" y="4657"/>
                  </a:cubicBezTo>
                  <a:cubicBezTo>
                    <a:pt x="1401" y="4825"/>
                    <a:pt x="1621" y="4900"/>
                    <a:pt x="1852" y="4937"/>
                  </a:cubicBezTo>
                  <a:cubicBezTo>
                    <a:pt x="1968" y="4956"/>
                    <a:pt x="2085" y="4967"/>
                    <a:pt x="2199" y="4974"/>
                  </a:cubicBezTo>
                  <a:cubicBezTo>
                    <a:pt x="2507" y="4997"/>
                    <a:pt x="2818" y="5019"/>
                    <a:pt x="3128" y="5019"/>
                  </a:cubicBezTo>
                  <a:cubicBezTo>
                    <a:pt x="3503" y="5019"/>
                    <a:pt x="3875" y="4987"/>
                    <a:pt x="4234" y="4882"/>
                  </a:cubicBezTo>
                  <a:cubicBezTo>
                    <a:pt x="4847" y="4704"/>
                    <a:pt x="5389" y="4325"/>
                    <a:pt x="6009" y="4170"/>
                  </a:cubicBezTo>
                  <a:cubicBezTo>
                    <a:pt x="6148" y="4136"/>
                    <a:pt x="6292" y="4118"/>
                    <a:pt x="6436" y="4118"/>
                  </a:cubicBezTo>
                  <a:cubicBezTo>
                    <a:pt x="6953" y="4118"/>
                    <a:pt x="7472" y="4341"/>
                    <a:pt x="7749" y="4801"/>
                  </a:cubicBezTo>
                  <a:cubicBezTo>
                    <a:pt x="8123" y="5423"/>
                    <a:pt x="7939" y="6240"/>
                    <a:pt x="8375" y="6855"/>
                  </a:cubicBezTo>
                  <a:cubicBezTo>
                    <a:pt x="8463" y="6981"/>
                    <a:pt x="8587" y="7084"/>
                    <a:pt x="8649" y="7225"/>
                  </a:cubicBezTo>
                  <a:cubicBezTo>
                    <a:pt x="8752" y="7459"/>
                    <a:pt x="8658" y="7724"/>
                    <a:pt x="8610" y="7974"/>
                  </a:cubicBezTo>
                  <a:cubicBezTo>
                    <a:pt x="8495" y="8563"/>
                    <a:pt x="8680" y="9236"/>
                    <a:pt x="9171" y="9581"/>
                  </a:cubicBezTo>
                  <a:cubicBezTo>
                    <a:pt x="9361" y="9714"/>
                    <a:pt x="9532" y="9783"/>
                    <a:pt x="9684" y="9783"/>
                  </a:cubicBezTo>
                  <a:cubicBezTo>
                    <a:pt x="9911" y="9783"/>
                    <a:pt x="10095" y="9628"/>
                    <a:pt x="10232" y="9308"/>
                  </a:cubicBezTo>
                  <a:lnTo>
                    <a:pt x="11606" y="6084"/>
                  </a:lnTo>
                  <a:cubicBezTo>
                    <a:pt x="11818" y="5587"/>
                    <a:pt x="12034" y="5077"/>
                    <a:pt x="12045" y="4537"/>
                  </a:cubicBezTo>
                  <a:cubicBezTo>
                    <a:pt x="12065" y="3752"/>
                    <a:pt x="11647" y="3016"/>
                    <a:pt x="11113" y="2441"/>
                  </a:cubicBezTo>
                  <a:cubicBezTo>
                    <a:pt x="10258" y="1521"/>
                    <a:pt x="9111" y="951"/>
                    <a:pt x="7927" y="575"/>
                  </a:cubicBezTo>
                  <a:cubicBezTo>
                    <a:pt x="7496" y="439"/>
                    <a:pt x="7043" y="253"/>
                    <a:pt x="6591" y="253"/>
                  </a:cubicBezTo>
                  <a:cubicBezTo>
                    <a:pt x="6557" y="253"/>
                    <a:pt x="6524" y="254"/>
                    <a:pt x="6491" y="256"/>
                  </a:cubicBezTo>
                  <a:cubicBezTo>
                    <a:pt x="6061" y="283"/>
                    <a:pt x="5670" y="329"/>
                    <a:pt x="5264" y="329"/>
                  </a:cubicBezTo>
                  <a:cubicBezTo>
                    <a:pt x="5052" y="329"/>
                    <a:pt x="4837" y="317"/>
                    <a:pt x="4610" y="282"/>
                  </a:cubicBezTo>
                  <a:cubicBezTo>
                    <a:pt x="3902" y="174"/>
                    <a:pt x="3198" y="0"/>
                    <a:pt x="24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38;p43">
              <a:extLst>
                <a:ext uri="{FF2B5EF4-FFF2-40B4-BE49-F238E27FC236}">
                  <a16:creationId xmlns:a16="http://schemas.microsoft.com/office/drawing/2014/main" id="{BD1200A5-191E-4BFC-ADB4-45E75ACF8C45}"/>
                </a:ext>
              </a:extLst>
            </p:cNvPr>
            <p:cNvSpPr/>
            <p:nvPr/>
          </p:nvSpPr>
          <p:spPr>
            <a:xfrm>
              <a:off x="3845625" y="3480425"/>
              <a:ext cx="638075" cy="587600"/>
            </a:xfrm>
            <a:custGeom>
              <a:avLst/>
              <a:gdLst/>
              <a:ahLst/>
              <a:cxnLst/>
              <a:rect l="l" t="t" r="r" b="b"/>
              <a:pathLst>
                <a:path w="25523" h="23504" extrusionOk="0">
                  <a:moveTo>
                    <a:pt x="19623" y="1"/>
                  </a:moveTo>
                  <a:cubicBezTo>
                    <a:pt x="19249" y="1"/>
                    <a:pt x="18931" y="112"/>
                    <a:pt x="18720" y="393"/>
                  </a:cubicBezTo>
                  <a:cubicBezTo>
                    <a:pt x="17935" y="1442"/>
                    <a:pt x="17830" y="2828"/>
                    <a:pt x="17512" y="4099"/>
                  </a:cubicBezTo>
                  <a:cubicBezTo>
                    <a:pt x="17425" y="4445"/>
                    <a:pt x="17321" y="4789"/>
                    <a:pt x="17159" y="5108"/>
                  </a:cubicBezTo>
                  <a:cubicBezTo>
                    <a:pt x="16969" y="5482"/>
                    <a:pt x="16705" y="5813"/>
                    <a:pt x="16455" y="6151"/>
                  </a:cubicBezTo>
                  <a:cubicBezTo>
                    <a:pt x="15689" y="7192"/>
                    <a:pt x="15141" y="8327"/>
                    <a:pt x="14601" y="9462"/>
                  </a:cubicBezTo>
                  <a:cubicBezTo>
                    <a:pt x="14202" y="10302"/>
                    <a:pt x="13808" y="11143"/>
                    <a:pt x="13332" y="11947"/>
                  </a:cubicBezTo>
                  <a:cubicBezTo>
                    <a:pt x="12148" y="13947"/>
                    <a:pt x="9969" y="15757"/>
                    <a:pt x="8240" y="17275"/>
                  </a:cubicBezTo>
                  <a:cubicBezTo>
                    <a:pt x="7219" y="18171"/>
                    <a:pt x="5891" y="19211"/>
                    <a:pt x="4469" y="19276"/>
                  </a:cubicBezTo>
                  <a:cubicBezTo>
                    <a:pt x="4427" y="19278"/>
                    <a:pt x="4385" y="19279"/>
                    <a:pt x="4344" y="19279"/>
                  </a:cubicBezTo>
                  <a:cubicBezTo>
                    <a:pt x="3625" y="19279"/>
                    <a:pt x="3008" y="19004"/>
                    <a:pt x="2362" y="19004"/>
                  </a:cubicBezTo>
                  <a:cubicBezTo>
                    <a:pt x="2013" y="19004"/>
                    <a:pt x="1656" y="19084"/>
                    <a:pt x="1269" y="19329"/>
                  </a:cubicBezTo>
                  <a:cubicBezTo>
                    <a:pt x="125" y="20056"/>
                    <a:pt x="0" y="22130"/>
                    <a:pt x="1092" y="22940"/>
                  </a:cubicBezTo>
                  <a:cubicBezTo>
                    <a:pt x="1677" y="23375"/>
                    <a:pt x="2415" y="23504"/>
                    <a:pt x="3155" y="23504"/>
                  </a:cubicBezTo>
                  <a:cubicBezTo>
                    <a:pt x="3391" y="23504"/>
                    <a:pt x="3626" y="23491"/>
                    <a:pt x="3857" y="23470"/>
                  </a:cubicBezTo>
                  <a:cubicBezTo>
                    <a:pt x="7435" y="23155"/>
                    <a:pt x="10764" y="21399"/>
                    <a:pt x="13522" y="19098"/>
                  </a:cubicBezTo>
                  <a:cubicBezTo>
                    <a:pt x="16290" y="16785"/>
                    <a:pt x="18764" y="14099"/>
                    <a:pt x="20856" y="11162"/>
                  </a:cubicBezTo>
                  <a:cubicBezTo>
                    <a:pt x="21911" y="9682"/>
                    <a:pt x="22871" y="8131"/>
                    <a:pt x="23694" y="6511"/>
                  </a:cubicBezTo>
                  <a:cubicBezTo>
                    <a:pt x="24232" y="5451"/>
                    <a:pt x="25522" y="4028"/>
                    <a:pt x="24867" y="2809"/>
                  </a:cubicBezTo>
                  <a:cubicBezTo>
                    <a:pt x="24503" y="2131"/>
                    <a:pt x="23810" y="1698"/>
                    <a:pt x="23119" y="1359"/>
                  </a:cubicBezTo>
                  <a:cubicBezTo>
                    <a:pt x="22320" y="966"/>
                    <a:pt x="20726" y="1"/>
                    <a:pt x="196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39;p43">
              <a:extLst>
                <a:ext uri="{FF2B5EF4-FFF2-40B4-BE49-F238E27FC236}">
                  <a16:creationId xmlns:a16="http://schemas.microsoft.com/office/drawing/2014/main" id="{98CFE0A7-7367-41FE-B791-E734BAA0634A}"/>
                </a:ext>
              </a:extLst>
            </p:cNvPr>
            <p:cNvSpPr/>
            <p:nvPr/>
          </p:nvSpPr>
          <p:spPr>
            <a:xfrm>
              <a:off x="3824425" y="3542625"/>
              <a:ext cx="116600" cy="139100"/>
            </a:xfrm>
            <a:custGeom>
              <a:avLst/>
              <a:gdLst/>
              <a:ahLst/>
              <a:cxnLst/>
              <a:rect l="l" t="t" r="r" b="b"/>
              <a:pathLst>
                <a:path w="4664" h="5564" extrusionOk="0">
                  <a:moveTo>
                    <a:pt x="2327" y="0"/>
                  </a:moveTo>
                  <a:cubicBezTo>
                    <a:pt x="1560" y="0"/>
                    <a:pt x="1226" y="1152"/>
                    <a:pt x="819" y="2032"/>
                  </a:cubicBezTo>
                  <a:cubicBezTo>
                    <a:pt x="401" y="2937"/>
                    <a:pt x="0" y="4061"/>
                    <a:pt x="589" y="4866"/>
                  </a:cubicBezTo>
                  <a:cubicBezTo>
                    <a:pt x="826" y="5190"/>
                    <a:pt x="1197" y="5401"/>
                    <a:pt x="1586" y="5500"/>
                  </a:cubicBezTo>
                  <a:cubicBezTo>
                    <a:pt x="1755" y="5543"/>
                    <a:pt x="1927" y="5564"/>
                    <a:pt x="2098" y="5564"/>
                  </a:cubicBezTo>
                  <a:cubicBezTo>
                    <a:pt x="3163" y="5564"/>
                    <a:pt x="4220" y="4775"/>
                    <a:pt x="4437" y="3717"/>
                  </a:cubicBezTo>
                  <a:cubicBezTo>
                    <a:pt x="4663" y="2617"/>
                    <a:pt x="3913" y="799"/>
                    <a:pt x="2927" y="198"/>
                  </a:cubicBezTo>
                  <a:cubicBezTo>
                    <a:pt x="2700" y="61"/>
                    <a:pt x="2502" y="0"/>
                    <a:pt x="2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0;p43">
              <a:extLst>
                <a:ext uri="{FF2B5EF4-FFF2-40B4-BE49-F238E27FC236}">
                  <a16:creationId xmlns:a16="http://schemas.microsoft.com/office/drawing/2014/main" id="{9ABD444C-E344-46C1-A610-AACF19D57890}"/>
                </a:ext>
              </a:extLst>
            </p:cNvPr>
            <p:cNvSpPr/>
            <p:nvPr/>
          </p:nvSpPr>
          <p:spPr>
            <a:xfrm>
              <a:off x="4285500" y="3336075"/>
              <a:ext cx="225375" cy="265225"/>
            </a:xfrm>
            <a:custGeom>
              <a:avLst/>
              <a:gdLst/>
              <a:ahLst/>
              <a:cxnLst/>
              <a:rect l="l" t="t" r="r" b="b"/>
              <a:pathLst>
                <a:path w="9015" h="10609" extrusionOk="0">
                  <a:moveTo>
                    <a:pt x="4922" y="1"/>
                  </a:moveTo>
                  <a:cubicBezTo>
                    <a:pt x="3825" y="1"/>
                    <a:pt x="2702" y="496"/>
                    <a:pt x="1960" y="1365"/>
                  </a:cubicBezTo>
                  <a:cubicBezTo>
                    <a:pt x="1122" y="2348"/>
                    <a:pt x="845" y="3676"/>
                    <a:pt x="596" y="4942"/>
                  </a:cubicBezTo>
                  <a:cubicBezTo>
                    <a:pt x="397" y="5955"/>
                    <a:pt x="199" y="6967"/>
                    <a:pt x="0" y="7980"/>
                  </a:cubicBezTo>
                  <a:cubicBezTo>
                    <a:pt x="174" y="8001"/>
                    <a:pt x="306" y="8006"/>
                    <a:pt x="419" y="8006"/>
                  </a:cubicBezTo>
                  <a:cubicBezTo>
                    <a:pt x="532" y="8006"/>
                    <a:pt x="626" y="8001"/>
                    <a:pt x="726" y="8001"/>
                  </a:cubicBezTo>
                  <a:cubicBezTo>
                    <a:pt x="878" y="8001"/>
                    <a:pt x="1043" y="8013"/>
                    <a:pt x="1303" y="8076"/>
                  </a:cubicBezTo>
                  <a:cubicBezTo>
                    <a:pt x="3505" y="8604"/>
                    <a:pt x="5617" y="9458"/>
                    <a:pt x="7568" y="10608"/>
                  </a:cubicBezTo>
                  <a:cubicBezTo>
                    <a:pt x="8386" y="9041"/>
                    <a:pt x="8988" y="7321"/>
                    <a:pt x="9000" y="5552"/>
                  </a:cubicBezTo>
                  <a:cubicBezTo>
                    <a:pt x="9014" y="3783"/>
                    <a:pt x="8383" y="1960"/>
                    <a:pt x="7062" y="785"/>
                  </a:cubicBezTo>
                  <a:cubicBezTo>
                    <a:pt x="6458" y="248"/>
                    <a:pt x="5697" y="1"/>
                    <a:pt x="4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1;p43">
              <a:extLst>
                <a:ext uri="{FF2B5EF4-FFF2-40B4-BE49-F238E27FC236}">
                  <a16:creationId xmlns:a16="http://schemas.microsoft.com/office/drawing/2014/main" id="{2526B287-CD78-406C-A9C5-79076FB196BC}"/>
                </a:ext>
              </a:extLst>
            </p:cNvPr>
            <p:cNvSpPr/>
            <p:nvPr/>
          </p:nvSpPr>
          <p:spPr>
            <a:xfrm>
              <a:off x="4291100" y="3412025"/>
              <a:ext cx="6600" cy="107900"/>
            </a:xfrm>
            <a:custGeom>
              <a:avLst/>
              <a:gdLst/>
              <a:ahLst/>
              <a:cxnLst/>
              <a:rect l="l" t="t" r="r" b="b"/>
              <a:pathLst>
                <a:path w="264" h="4316" fill="none" extrusionOk="0">
                  <a:moveTo>
                    <a:pt x="0" y="4316"/>
                  </a:moveTo>
                  <a:lnTo>
                    <a:pt x="263" y="1"/>
                  </a:lnTo>
                </a:path>
              </a:pathLst>
            </a:custGeom>
            <a:noFill/>
            <a:ln w="150" cap="flat" cmpd="sng">
              <a:solidFill>
                <a:srgbClr val="231F20"/>
              </a:solidFill>
              <a:prstDash val="solid"/>
              <a:miter lim="106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8875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8E55B08-56CD-4A71-AE93-22743AE86A82}"/>
              </a:ext>
            </a:extLst>
          </p:cNvPr>
          <p:cNvSpPr>
            <a:spLocks noGrp="1"/>
          </p:cNvSpPr>
          <p:nvPr>
            <p:ph type="title"/>
          </p:nvPr>
        </p:nvSpPr>
        <p:spPr>
          <a:xfrm>
            <a:off x="720000" y="445025"/>
            <a:ext cx="7704000" cy="572700"/>
          </a:xfrm>
        </p:spPr>
        <p:txBody>
          <a:bodyPr/>
          <a:lstStyle/>
          <a:p>
            <a:r>
              <a:rPr lang="es-MX" dirty="0">
                <a:solidFill>
                  <a:schemeClr val="accent2">
                    <a:lumMod val="10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M A R Z O   2 0 2 2</a:t>
            </a:r>
          </a:p>
        </p:txBody>
      </p:sp>
      <p:sp>
        <p:nvSpPr>
          <p:cNvPr id="14" name="CuadroTexto 13">
            <a:extLst>
              <a:ext uri="{FF2B5EF4-FFF2-40B4-BE49-F238E27FC236}">
                <a16:creationId xmlns:a16="http://schemas.microsoft.com/office/drawing/2014/main" id="{CE3C2F4D-FB6C-4557-B039-3286E339A52E}"/>
              </a:ext>
            </a:extLst>
          </p:cNvPr>
          <p:cNvSpPr txBox="1"/>
          <p:nvPr/>
        </p:nvSpPr>
        <p:spPr>
          <a:xfrm>
            <a:off x="510362" y="890134"/>
            <a:ext cx="8282763" cy="1323439"/>
          </a:xfrm>
          <a:prstGeom prst="rect">
            <a:avLst/>
          </a:prstGeom>
          <a:noFill/>
        </p:spPr>
        <p:txBody>
          <a:bodyPr wrap="square" rtlCol="0">
            <a:spAutoFit/>
          </a:bodyPr>
          <a:lstStyle/>
          <a:p>
            <a:pPr algn="just"/>
            <a:r>
              <a:rPr lang="es-MX" sz="1600" dirty="0">
                <a:latin typeface="Oxygen" panose="020B0604020202020204" charset="0"/>
              </a:rPr>
              <a:t>Comenzamos marzo con nuestro concierto anual de recaudación, en el cual participaron todos nuestros alumnos además de contar con el apoyo de padres de familia.</a:t>
            </a:r>
          </a:p>
          <a:p>
            <a:pPr algn="just"/>
            <a:r>
              <a:rPr lang="es-MX" sz="1600" dirty="0">
                <a:latin typeface="Oxygen" panose="020B0604020202020204" charset="0"/>
              </a:rPr>
              <a:t> Tuvimos la visita del maestro Rodrigo Macías director musical de la OSEM quien compartió escenario con la banda sinfónica. </a:t>
            </a:r>
          </a:p>
          <a:p>
            <a:pPr algn="just"/>
            <a:r>
              <a:rPr lang="es-MX" sz="1600" dirty="0">
                <a:latin typeface="Oxygen" panose="020B0604020202020204" charset="0"/>
              </a:rPr>
              <a:t>Tuvimos un publico asistente de aproximadamente 60 personas.</a:t>
            </a:r>
          </a:p>
        </p:txBody>
      </p:sp>
      <p:pic>
        <p:nvPicPr>
          <p:cNvPr id="3" name="Imagen 2">
            <a:extLst>
              <a:ext uri="{FF2B5EF4-FFF2-40B4-BE49-F238E27FC236}">
                <a16:creationId xmlns:a16="http://schemas.microsoft.com/office/drawing/2014/main" id="{438C24ED-BBEA-4A30-969E-F85E289CE1E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4613" y="2430739"/>
            <a:ext cx="4954773" cy="2296632"/>
          </a:xfrm>
          <a:prstGeom prst="rect">
            <a:avLst/>
          </a:prstGeom>
        </p:spPr>
      </p:pic>
    </p:spTree>
    <p:extLst>
      <p:ext uri="{BB962C8B-B14F-4D97-AF65-F5344CB8AC3E}">
        <p14:creationId xmlns:p14="http://schemas.microsoft.com/office/powerpoint/2010/main" val="3246918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D263C48E-CD2C-4DD6-993F-8857897DD08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354" y="331062"/>
            <a:ext cx="2716619" cy="1920382"/>
          </a:xfrm>
          <a:prstGeom prst="rect">
            <a:avLst/>
          </a:prstGeom>
        </p:spPr>
      </p:pic>
      <p:pic>
        <p:nvPicPr>
          <p:cNvPr id="15" name="Imagen 14">
            <a:extLst>
              <a:ext uri="{FF2B5EF4-FFF2-40B4-BE49-F238E27FC236}">
                <a16:creationId xmlns:a16="http://schemas.microsoft.com/office/drawing/2014/main" id="{2BFDA54D-76A6-441E-8B74-84DD7A5E0E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35964" y="331062"/>
            <a:ext cx="2716619" cy="1920382"/>
          </a:xfrm>
          <a:prstGeom prst="rect">
            <a:avLst/>
          </a:prstGeom>
        </p:spPr>
      </p:pic>
      <p:pic>
        <p:nvPicPr>
          <p:cNvPr id="17" name="Imagen 16">
            <a:extLst>
              <a:ext uri="{FF2B5EF4-FFF2-40B4-BE49-F238E27FC236}">
                <a16:creationId xmlns:a16="http://schemas.microsoft.com/office/drawing/2014/main" id="{DCF99F97-E2E8-4DFA-8EA4-325AA2F5B7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62574" y="327801"/>
            <a:ext cx="2472072" cy="1920382"/>
          </a:xfrm>
          <a:prstGeom prst="rect">
            <a:avLst/>
          </a:prstGeom>
        </p:spPr>
      </p:pic>
      <p:pic>
        <p:nvPicPr>
          <p:cNvPr id="19" name="Imagen 18">
            <a:extLst>
              <a:ext uri="{FF2B5EF4-FFF2-40B4-BE49-F238E27FC236}">
                <a16:creationId xmlns:a16="http://schemas.microsoft.com/office/drawing/2014/main" id="{739C1092-8016-47E2-BF88-0333F4BE8BF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318169" y="2778813"/>
            <a:ext cx="3416477" cy="2026708"/>
          </a:xfrm>
          <a:prstGeom prst="rect">
            <a:avLst/>
          </a:prstGeom>
        </p:spPr>
      </p:pic>
      <p:sp>
        <p:nvSpPr>
          <p:cNvPr id="20" name="Google Shape;2372;p55">
            <a:extLst>
              <a:ext uri="{FF2B5EF4-FFF2-40B4-BE49-F238E27FC236}">
                <a16:creationId xmlns:a16="http://schemas.microsoft.com/office/drawing/2014/main" id="{A5B85769-B845-43AB-ABC4-5CBCE9D2695C}"/>
              </a:ext>
            </a:extLst>
          </p:cNvPr>
          <p:cNvSpPr/>
          <p:nvPr/>
        </p:nvSpPr>
        <p:spPr>
          <a:xfrm rot="625515">
            <a:off x="4494643" y="3054743"/>
            <a:ext cx="326725" cy="345950"/>
          </a:xfrm>
          <a:custGeom>
            <a:avLst/>
            <a:gdLst/>
            <a:ahLst/>
            <a:cxnLst/>
            <a:rect l="l" t="t" r="r" b="b"/>
            <a:pathLst>
              <a:path w="13069" h="13838" extrusionOk="0">
                <a:moveTo>
                  <a:pt x="12814" y="1"/>
                </a:moveTo>
                <a:cubicBezTo>
                  <a:pt x="12803" y="1"/>
                  <a:pt x="12791" y="1"/>
                  <a:pt x="12780" y="3"/>
                </a:cubicBezTo>
                <a:lnTo>
                  <a:pt x="4836" y="1028"/>
                </a:lnTo>
                <a:cubicBezTo>
                  <a:pt x="4708" y="1044"/>
                  <a:pt x="4612" y="1152"/>
                  <a:pt x="4611" y="1282"/>
                </a:cubicBezTo>
                <a:lnTo>
                  <a:pt x="4611" y="10154"/>
                </a:lnTo>
                <a:cubicBezTo>
                  <a:pt x="4144" y="9591"/>
                  <a:pt x="3401" y="9225"/>
                  <a:pt x="2563" y="9225"/>
                </a:cubicBezTo>
                <a:cubicBezTo>
                  <a:pt x="1150" y="9225"/>
                  <a:pt x="0" y="10258"/>
                  <a:pt x="0" y="11531"/>
                </a:cubicBezTo>
                <a:cubicBezTo>
                  <a:pt x="0" y="12804"/>
                  <a:pt x="1150" y="13837"/>
                  <a:pt x="2563" y="13837"/>
                </a:cubicBezTo>
                <a:cubicBezTo>
                  <a:pt x="3974" y="13837"/>
                  <a:pt x="5124" y="12803"/>
                  <a:pt x="5124" y="11531"/>
                </a:cubicBezTo>
                <a:lnTo>
                  <a:pt x="5124" y="3044"/>
                </a:lnTo>
                <a:lnTo>
                  <a:pt x="12556" y="2086"/>
                </a:lnTo>
                <a:lnTo>
                  <a:pt x="12556" y="7847"/>
                </a:lnTo>
                <a:cubicBezTo>
                  <a:pt x="12088" y="7285"/>
                  <a:pt x="11344" y="6918"/>
                  <a:pt x="10506" y="6918"/>
                </a:cubicBezTo>
                <a:cubicBezTo>
                  <a:pt x="9093" y="6918"/>
                  <a:pt x="7945" y="7952"/>
                  <a:pt x="7945" y="9225"/>
                </a:cubicBezTo>
                <a:cubicBezTo>
                  <a:pt x="7945" y="10498"/>
                  <a:pt x="9095" y="11531"/>
                  <a:pt x="10506" y="11531"/>
                </a:cubicBezTo>
                <a:cubicBezTo>
                  <a:pt x="11917" y="11531"/>
                  <a:pt x="13069" y="10496"/>
                  <a:pt x="13069" y="9225"/>
                </a:cubicBezTo>
                <a:lnTo>
                  <a:pt x="13069" y="256"/>
                </a:lnTo>
                <a:cubicBezTo>
                  <a:pt x="13067" y="182"/>
                  <a:pt x="13035" y="112"/>
                  <a:pt x="12980" y="64"/>
                </a:cubicBezTo>
                <a:lnTo>
                  <a:pt x="12981" y="64"/>
                </a:lnTo>
                <a:cubicBezTo>
                  <a:pt x="12935" y="23"/>
                  <a:pt x="12875" y="1"/>
                  <a:pt x="1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72;p55">
            <a:extLst>
              <a:ext uri="{FF2B5EF4-FFF2-40B4-BE49-F238E27FC236}">
                <a16:creationId xmlns:a16="http://schemas.microsoft.com/office/drawing/2014/main" id="{73A4C3A6-BD0A-4D38-9263-216BB09A9056}"/>
              </a:ext>
            </a:extLst>
          </p:cNvPr>
          <p:cNvSpPr/>
          <p:nvPr/>
        </p:nvSpPr>
        <p:spPr>
          <a:xfrm>
            <a:off x="4466039" y="3999318"/>
            <a:ext cx="326725" cy="345950"/>
          </a:xfrm>
          <a:custGeom>
            <a:avLst/>
            <a:gdLst/>
            <a:ahLst/>
            <a:cxnLst/>
            <a:rect l="l" t="t" r="r" b="b"/>
            <a:pathLst>
              <a:path w="13069" h="13838" extrusionOk="0">
                <a:moveTo>
                  <a:pt x="12814" y="1"/>
                </a:moveTo>
                <a:cubicBezTo>
                  <a:pt x="12803" y="1"/>
                  <a:pt x="12791" y="1"/>
                  <a:pt x="12780" y="3"/>
                </a:cubicBezTo>
                <a:lnTo>
                  <a:pt x="4836" y="1028"/>
                </a:lnTo>
                <a:cubicBezTo>
                  <a:pt x="4708" y="1044"/>
                  <a:pt x="4612" y="1152"/>
                  <a:pt x="4611" y="1282"/>
                </a:cubicBezTo>
                <a:lnTo>
                  <a:pt x="4611" y="10154"/>
                </a:lnTo>
                <a:cubicBezTo>
                  <a:pt x="4144" y="9591"/>
                  <a:pt x="3401" y="9225"/>
                  <a:pt x="2563" y="9225"/>
                </a:cubicBezTo>
                <a:cubicBezTo>
                  <a:pt x="1150" y="9225"/>
                  <a:pt x="0" y="10258"/>
                  <a:pt x="0" y="11531"/>
                </a:cubicBezTo>
                <a:cubicBezTo>
                  <a:pt x="0" y="12804"/>
                  <a:pt x="1150" y="13837"/>
                  <a:pt x="2563" y="13837"/>
                </a:cubicBezTo>
                <a:cubicBezTo>
                  <a:pt x="3974" y="13837"/>
                  <a:pt x="5124" y="12803"/>
                  <a:pt x="5124" y="11531"/>
                </a:cubicBezTo>
                <a:lnTo>
                  <a:pt x="5124" y="3044"/>
                </a:lnTo>
                <a:lnTo>
                  <a:pt x="12556" y="2086"/>
                </a:lnTo>
                <a:lnTo>
                  <a:pt x="12556" y="7847"/>
                </a:lnTo>
                <a:cubicBezTo>
                  <a:pt x="12088" y="7285"/>
                  <a:pt x="11344" y="6918"/>
                  <a:pt x="10506" y="6918"/>
                </a:cubicBezTo>
                <a:cubicBezTo>
                  <a:pt x="9093" y="6918"/>
                  <a:pt x="7945" y="7952"/>
                  <a:pt x="7945" y="9225"/>
                </a:cubicBezTo>
                <a:cubicBezTo>
                  <a:pt x="7945" y="10498"/>
                  <a:pt x="9095" y="11531"/>
                  <a:pt x="10506" y="11531"/>
                </a:cubicBezTo>
                <a:cubicBezTo>
                  <a:pt x="11917" y="11531"/>
                  <a:pt x="13069" y="10496"/>
                  <a:pt x="13069" y="9225"/>
                </a:cubicBezTo>
                <a:lnTo>
                  <a:pt x="13069" y="256"/>
                </a:lnTo>
                <a:cubicBezTo>
                  <a:pt x="13067" y="182"/>
                  <a:pt x="13035" y="112"/>
                  <a:pt x="12980" y="64"/>
                </a:cubicBezTo>
                <a:lnTo>
                  <a:pt x="12981" y="64"/>
                </a:lnTo>
                <a:cubicBezTo>
                  <a:pt x="12935" y="23"/>
                  <a:pt x="12875" y="1"/>
                  <a:pt x="1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Imagen 22">
            <a:extLst>
              <a:ext uri="{FF2B5EF4-FFF2-40B4-BE49-F238E27FC236}">
                <a16:creationId xmlns:a16="http://schemas.microsoft.com/office/drawing/2014/main" id="{90ACAB9A-B105-4F0E-AA6C-DE6652D4126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09354" y="2785730"/>
            <a:ext cx="3726711" cy="2026708"/>
          </a:xfrm>
          <a:prstGeom prst="rect">
            <a:avLst/>
          </a:prstGeom>
        </p:spPr>
      </p:pic>
      <p:sp>
        <p:nvSpPr>
          <p:cNvPr id="24" name="CuadroTexto 23">
            <a:extLst>
              <a:ext uri="{FF2B5EF4-FFF2-40B4-BE49-F238E27FC236}">
                <a16:creationId xmlns:a16="http://schemas.microsoft.com/office/drawing/2014/main" id="{55A99855-6EC4-4020-9F7C-646A58B6C50D}"/>
              </a:ext>
            </a:extLst>
          </p:cNvPr>
          <p:cNvSpPr txBox="1"/>
          <p:nvPr/>
        </p:nvSpPr>
        <p:spPr>
          <a:xfrm>
            <a:off x="1004778" y="2339735"/>
            <a:ext cx="7729868" cy="338554"/>
          </a:xfrm>
          <a:prstGeom prst="rect">
            <a:avLst/>
          </a:prstGeom>
          <a:noFill/>
        </p:spPr>
        <p:txBody>
          <a:bodyPr wrap="square" rtlCol="0">
            <a:spAutoFit/>
          </a:bodyPr>
          <a:lstStyle/>
          <a:p>
            <a:r>
              <a:rPr lang="es-MX" sz="1600" b="1" dirty="0"/>
              <a:t>“Apoyo de madres de familia en el Concierto anual de recaudación de fondos”</a:t>
            </a:r>
          </a:p>
        </p:txBody>
      </p:sp>
    </p:spTree>
    <p:extLst>
      <p:ext uri="{BB962C8B-B14F-4D97-AF65-F5344CB8AC3E}">
        <p14:creationId xmlns:p14="http://schemas.microsoft.com/office/powerpoint/2010/main" val="419171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606CEBB1-68D0-4FE5-89DF-07EFE57E42E7}"/>
              </a:ext>
            </a:extLst>
          </p:cNvPr>
          <p:cNvSpPr txBox="1"/>
          <p:nvPr/>
        </p:nvSpPr>
        <p:spPr>
          <a:xfrm>
            <a:off x="430618" y="465259"/>
            <a:ext cx="8282763" cy="584775"/>
          </a:xfrm>
          <a:prstGeom prst="rect">
            <a:avLst/>
          </a:prstGeom>
          <a:noFill/>
        </p:spPr>
        <p:txBody>
          <a:bodyPr wrap="square" rtlCol="0">
            <a:spAutoFit/>
          </a:bodyPr>
          <a:lstStyle/>
          <a:p>
            <a:pPr algn="just"/>
            <a:r>
              <a:rPr lang="es-MX" sz="1600" dirty="0">
                <a:latin typeface="Oxygen" panose="020B0604020202020204" charset="0"/>
              </a:rPr>
              <a:t>En el mes de marzo tuvimos la primer convocatoria del año con un resultado de 46 nuevos integrantes. </a:t>
            </a:r>
          </a:p>
        </p:txBody>
      </p:sp>
      <p:pic>
        <p:nvPicPr>
          <p:cNvPr id="13" name="Imagen 12">
            <a:extLst>
              <a:ext uri="{FF2B5EF4-FFF2-40B4-BE49-F238E27FC236}">
                <a16:creationId xmlns:a16="http://schemas.microsoft.com/office/drawing/2014/main" id="{D4147BDA-DAC1-465D-BC05-AC6F3C19642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92433" y="1307805"/>
            <a:ext cx="2263934" cy="3370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a:extLst>
              <a:ext uri="{FF2B5EF4-FFF2-40B4-BE49-F238E27FC236}">
                <a16:creationId xmlns:a16="http://schemas.microsoft.com/office/drawing/2014/main" id="{86C130AD-15E4-4F22-8799-B0D6F7B5B69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61167" y="1739138"/>
            <a:ext cx="2491411" cy="2556414"/>
          </a:xfrm>
          <a:prstGeom prst="rect">
            <a:avLst/>
          </a:prstGeom>
        </p:spPr>
      </p:pic>
      <p:sp>
        <p:nvSpPr>
          <p:cNvPr id="15" name="AutoShape 2" descr="blob:https://web.whatsapp.com/df4212ea-b0a1-45bb-9932-63a4748bed78">
            <a:extLst>
              <a:ext uri="{FF2B5EF4-FFF2-40B4-BE49-F238E27FC236}">
                <a16:creationId xmlns:a16="http://schemas.microsoft.com/office/drawing/2014/main" id="{EE325BC5-52F0-476E-8475-00A61FC3669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6" name="AutoShape 4" descr="blob:https://web.whatsapp.com/df4212ea-b0a1-45bb-9932-63a4748bed78">
            <a:extLst>
              <a:ext uri="{FF2B5EF4-FFF2-40B4-BE49-F238E27FC236}">
                <a16:creationId xmlns:a16="http://schemas.microsoft.com/office/drawing/2014/main" id="{BFF80777-DF6D-4250-88EC-8E562DD81304}"/>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8" name="Imagen 17">
            <a:extLst>
              <a:ext uri="{FF2B5EF4-FFF2-40B4-BE49-F238E27FC236}">
                <a16:creationId xmlns:a16="http://schemas.microsoft.com/office/drawing/2014/main" id="{C0464E69-6C27-45BB-9735-434C4E9F14F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0618" y="1739137"/>
            <a:ext cx="2857015" cy="2556415"/>
          </a:xfrm>
          <a:prstGeom prst="rect">
            <a:avLst/>
          </a:prstGeom>
        </p:spPr>
      </p:pic>
    </p:spTree>
    <p:extLst>
      <p:ext uri="{BB962C8B-B14F-4D97-AF65-F5344CB8AC3E}">
        <p14:creationId xmlns:p14="http://schemas.microsoft.com/office/powerpoint/2010/main" val="2675099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5F1D4714-BAD4-40B2-993D-6CE38089D8B2}"/>
              </a:ext>
            </a:extLst>
          </p:cNvPr>
          <p:cNvSpPr txBox="1">
            <a:spLocks/>
          </p:cNvSpPr>
          <p:nvPr/>
        </p:nvSpPr>
        <p:spPr>
          <a:xfrm>
            <a:off x="806211" y="345166"/>
            <a:ext cx="7704000" cy="572700"/>
          </a:xfrm>
          <a:prstGeom prst="rect">
            <a:avLst/>
          </a:prstGeom>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2800"/>
              <a:buNone/>
              <a:defRPr sz="2400" b="1"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s-MX" dirty="0">
                <a:solidFill>
                  <a:schemeClr val="accent2">
                    <a:lumMod val="10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A B R I L     2 0 2 2</a:t>
            </a:r>
          </a:p>
        </p:txBody>
      </p:sp>
      <p:sp>
        <p:nvSpPr>
          <p:cNvPr id="12" name="CuadroTexto 11">
            <a:extLst>
              <a:ext uri="{FF2B5EF4-FFF2-40B4-BE49-F238E27FC236}">
                <a16:creationId xmlns:a16="http://schemas.microsoft.com/office/drawing/2014/main" id="{2786A48E-41C8-47D8-AD2C-EABF61E33FEE}"/>
              </a:ext>
            </a:extLst>
          </p:cNvPr>
          <p:cNvSpPr txBox="1"/>
          <p:nvPr/>
        </p:nvSpPr>
        <p:spPr>
          <a:xfrm>
            <a:off x="567599" y="917866"/>
            <a:ext cx="8181223" cy="1077218"/>
          </a:xfrm>
          <a:prstGeom prst="rect">
            <a:avLst/>
          </a:prstGeom>
          <a:noFill/>
        </p:spPr>
        <p:txBody>
          <a:bodyPr wrap="square" rtlCol="0">
            <a:spAutoFit/>
          </a:bodyPr>
          <a:lstStyle/>
          <a:p>
            <a:pPr algn="just"/>
            <a:r>
              <a:rPr lang="es-MX" sz="1600" dirty="0">
                <a:latin typeface="Oxygen" panose="020B0604020202020204" charset="0"/>
              </a:rPr>
              <a:t>Comenzamos el mes de abril con nuestro “curso anual de semana santa” , dos semanas intensivas de practicas musicales además de actividades de integración de nuestros alumnos como tardes de película, juegos de activación mental y física y finalizamos con la convivencia en festejo del día del niño.</a:t>
            </a:r>
          </a:p>
        </p:txBody>
      </p:sp>
      <p:pic>
        <p:nvPicPr>
          <p:cNvPr id="13" name="Imagen 12">
            <a:extLst>
              <a:ext uri="{FF2B5EF4-FFF2-40B4-BE49-F238E27FC236}">
                <a16:creationId xmlns:a16="http://schemas.microsoft.com/office/drawing/2014/main" id="{13A26343-CBF3-4E04-88D6-541FA271A3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4034" y="2028568"/>
            <a:ext cx="2525233" cy="2197066"/>
          </a:xfrm>
          <a:prstGeom prst="rect">
            <a:avLst/>
          </a:prstGeom>
        </p:spPr>
      </p:pic>
      <p:pic>
        <p:nvPicPr>
          <p:cNvPr id="14" name="Imagen 13">
            <a:extLst>
              <a:ext uri="{FF2B5EF4-FFF2-40B4-BE49-F238E27FC236}">
                <a16:creationId xmlns:a16="http://schemas.microsoft.com/office/drawing/2014/main" id="{C2F64293-6ADB-42EF-BD75-B6EE919C87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09384" y="2028568"/>
            <a:ext cx="2525233" cy="2197066"/>
          </a:xfrm>
          <a:prstGeom prst="rect">
            <a:avLst/>
          </a:prstGeom>
        </p:spPr>
      </p:pic>
      <p:pic>
        <p:nvPicPr>
          <p:cNvPr id="16" name="Imagen 15">
            <a:extLst>
              <a:ext uri="{FF2B5EF4-FFF2-40B4-BE49-F238E27FC236}">
                <a16:creationId xmlns:a16="http://schemas.microsoft.com/office/drawing/2014/main" id="{2DBAC461-7D9E-450A-A4DF-5347FA3137C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44874" y="2028568"/>
            <a:ext cx="2703948" cy="2197066"/>
          </a:xfrm>
          <a:prstGeom prst="rect">
            <a:avLst/>
          </a:prstGeom>
        </p:spPr>
      </p:pic>
      <p:sp>
        <p:nvSpPr>
          <p:cNvPr id="17" name="CuadroTexto 16">
            <a:extLst>
              <a:ext uri="{FF2B5EF4-FFF2-40B4-BE49-F238E27FC236}">
                <a16:creationId xmlns:a16="http://schemas.microsoft.com/office/drawing/2014/main" id="{19347B83-3266-4EEA-AE22-31D49C2F8D49}"/>
              </a:ext>
            </a:extLst>
          </p:cNvPr>
          <p:cNvSpPr txBox="1"/>
          <p:nvPr/>
        </p:nvSpPr>
        <p:spPr>
          <a:xfrm>
            <a:off x="1029495" y="4279331"/>
            <a:ext cx="1594843" cy="307777"/>
          </a:xfrm>
          <a:prstGeom prst="rect">
            <a:avLst/>
          </a:prstGeom>
          <a:noFill/>
        </p:spPr>
        <p:txBody>
          <a:bodyPr wrap="square" rtlCol="0">
            <a:spAutoFit/>
          </a:bodyPr>
          <a:lstStyle/>
          <a:p>
            <a:r>
              <a:rPr lang="es-MX" sz="1400" b="1" dirty="0"/>
              <a:t>Activación mental</a:t>
            </a:r>
          </a:p>
        </p:txBody>
      </p:sp>
      <p:sp>
        <p:nvSpPr>
          <p:cNvPr id="18" name="CuadroTexto 17">
            <a:extLst>
              <a:ext uri="{FF2B5EF4-FFF2-40B4-BE49-F238E27FC236}">
                <a16:creationId xmlns:a16="http://schemas.microsoft.com/office/drawing/2014/main" id="{B53902A1-78CA-4AB0-A28F-85C19872267C}"/>
              </a:ext>
            </a:extLst>
          </p:cNvPr>
          <p:cNvSpPr txBox="1"/>
          <p:nvPr/>
        </p:nvSpPr>
        <p:spPr>
          <a:xfrm>
            <a:off x="6519663" y="4282126"/>
            <a:ext cx="2945218" cy="307777"/>
          </a:xfrm>
          <a:prstGeom prst="rect">
            <a:avLst/>
          </a:prstGeom>
          <a:noFill/>
        </p:spPr>
        <p:txBody>
          <a:bodyPr wrap="square" rtlCol="0">
            <a:spAutoFit/>
          </a:bodyPr>
          <a:lstStyle/>
          <a:p>
            <a:r>
              <a:rPr lang="es-MX" sz="1400" b="1" dirty="0"/>
              <a:t>“Tardes de película”</a:t>
            </a:r>
          </a:p>
        </p:txBody>
      </p:sp>
      <p:sp>
        <p:nvSpPr>
          <p:cNvPr id="19" name="CuadroTexto 18">
            <a:extLst>
              <a:ext uri="{FF2B5EF4-FFF2-40B4-BE49-F238E27FC236}">
                <a16:creationId xmlns:a16="http://schemas.microsoft.com/office/drawing/2014/main" id="{6DFBEEBF-13F0-4321-95A4-47DBAF9BD574}"/>
              </a:ext>
            </a:extLst>
          </p:cNvPr>
          <p:cNvSpPr txBox="1"/>
          <p:nvPr/>
        </p:nvSpPr>
        <p:spPr>
          <a:xfrm>
            <a:off x="3860788" y="4279331"/>
            <a:ext cx="1594843" cy="307777"/>
          </a:xfrm>
          <a:prstGeom prst="rect">
            <a:avLst/>
          </a:prstGeom>
          <a:noFill/>
        </p:spPr>
        <p:txBody>
          <a:bodyPr wrap="square" rtlCol="0">
            <a:spAutoFit/>
          </a:bodyPr>
          <a:lstStyle/>
          <a:p>
            <a:r>
              <a:rPr lang="es-MX" sz="1400" b="1" dirty="0"/>
              <a:t>Activación física</a:t>
            </a:r>
          </a:p>
        </p:txBody>
      </p:sp>
    </p:spTree>
    <p:extLst>
      <p:ext uri="{BB962C8B-B14F-4D97-AF65-F5344CB8AC3E}">
        <p14:creationId xmlns:p14="http://schemas.microsoft.com/office/powerpoint/2010/main" val="2451407423"/>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2732</TotalTime>
  <Words>895</Words>
  <Application>Microsoft Office PowerPoint</Application>
  <PresentationFormat>Presentación en pantalla (16:9)</PresentationFormat>
  <Paragraphs>62</Paragraphs>
  <Slides>20</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20</vt:i4>
      </vt:variant>
    </vt:vector>
  </HeadingPairs>
  <TitlesOfParts>
    <vt:vector size="26" baseType="lpstr">
      <vt:lpstr>Nirmala UI Semilight</vt:lpstr>
      <vt:lpstr>Oxygen</vt:lpstr>
      <vt:lpstr>Arial</vt:lpstr>
      <vt:lpstr>Calibri</vt:lpstr>
      <vt:lpstr>Calibri Light</vt:lpstr>
      <vt:lpstr>Office Theme</vt:lpstr>
      <vt:lpstr>FILARMONIA VALLESANA DONATO GUERRA</vt:lpstr>
      <vt:lpstr>DONATO GUERRA  ENERO - JUNIO 2022</vt:lpstr>
      <vt:lpstr>E N E R O  2 0 2 2</vt:lpstr>
      <vt:lpstr>F E B R E R O   2 0 2 2</vt:lpstr>
      <vt:lpstr>Presentación de PowerPoint</vt:lpstr>
      <vt:lpstr>M A R Z O   2 0 2 2</vt:lpstr>
      <vt:lpstr>Presentación de PowerPoint</vt:lpstr>
      <vt:lpstr>Presentación de PowerPoint</vt:lpstr>
      <vt:lpstr>Presentación de PowerPoint</vt:lpstr>
      <vt:lpstr>Presentación de PowerPoint</vt:lpstr>
      <vt:lpstr>Presentación de PowerPoint</vt:lpstr>
      <vt:lpstr>En este mes tuvimos uno de nuestros conciertos mas importantes del año, la invitación por parte del Conservatorio de Musical del Estado de México para el   cierre de la “Semana Cultural en el marco del día del niño”, evento con un resultado muy favorable para Filarmonía Vallesana y que se dio a conocer en diversos medios informativos culturales del Estado de México.  Contamos con la participación de nuestras dos bandas sinfónicas principales y con el apoyo de padres de familia en la logística del evento y en la fabricación de algunos aditamentos para el programa musical. Igualmente tuvimos la oportunidad de que nuestros alumnos conocieran los diferentes museos del recinto cultural. Tuvimos una audiencia en el recinto de 150 personas y 6000 personas aproximadamente en la transmisión en vivo a través de nuestras redes sociales .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FILARMONIA VALLESANA</dc:title>
  <dc:creator>Roxana Rivas</dc:creator>
  <cp:lastModifiedBy>RAUL GONZALEZ PORTILLO</cp:lastModifiedBy>
  <cp:revision>82</cp:revision>
  <dcterms:modified xsi:type="dcterms:W3CDTF">2022-08-01T17:11:06Z</dcterms:modified>
</cp:coreProperties>
</file>